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5"/>
  </p:notesMasterIdLst>
  <p:sldIdLst>
    <p:sldId id="28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2A36"/>
    <a:srgbClr val="EDEDED"/>
    <a:srgbClr val="E57353"/>
    <a:srgbClr val="295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09"/>
    <p:restoredTop sz="96327"/>
  </p:normalViewPr>
  <p:slideViewPr>
    <p:cSldViewPr snapToGrid="0">
      <p:cViewPr varScale="1">
        <p:scale>
          <a:sx n="146" d="100"/>
          <a:sy n="146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28B530-E2C7-49F1-BCD4-2FE6620469E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311E15D-A1E7-4FF6-AE09-D723C194BFC7}">
      <dgm:prSet phldrT="[Text]" phldr="0"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Operations Director</a:t>
          </a:r>
          <a:endParaRPr lang="en-GB" dirty="0">
            <a:solidFill>
              <a:schemeClr val="tx1"/>
            </a:solidFill>
          </a:endParaRPr>
        </a:p>
      </dgm:t>
    </dgm:pt>
    <dgm:pt modelId="{2F615022-5937-4202-AF51-E427CCA911D5}" type="parTrans" cxnId="{CA217DB6-5950-4A40-ABD4-DB642F2361EB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9B7FF192-14C2-4EF0-BA19-E27C6920A10F}" type="sibTrans" cxnId="{CA217DB6-5950-4A40-ABD4-DB642F2361EB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9416185D-AF04-4210-9253-ED39B17ABA5D}" type="asst">
      <dgm:prSet phldrT="[Text]" phldr="0"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Head of Tenant Services</a:t>
          </a:r>
          <a:endParaRPr lang="en-GB" dirty="0">
            <a:solidFill>
              <a:schemeClr val="tx1"/>
            </a:solidFill>
          </a:endParaRPr>
        </a:p>
      </dgm:t>
    </dgm:pt>
    <dgm:pt modelId="{6D9E7EEF-9B27-41BD-9335-7007580C22A4}" type="parTrans" cxnId="{A9811535-C395-4569-B15C-7D6076E53D48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3D06233B-414D-437B-BC95-A411B160E29C}" type="sibTrans" cxnId="{A9811535-C395-4569-B15C-7D6076E53D48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D2F14625-DB9D-4BFF-84AF-626851641955}" type="asst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Head of Property Services</a:t>
          </a:r>
          <a:endParaRPr lang="en-GB" dirty="0">
            <a:solidFill>
              <a:schemeClr val="tx1"/>
            </a:solidFill>
          </a:endParaRPr>
        </a:p>
      </dgm:t>
    </dgm:pt>
    <dgm:pt modelId="{77430C21-8421-48FD-8837-83901C8A6DD3}" type="parTrans" cxnId="{C3E15D4E-E613-48EF-8F6F-4B917DCE029A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018C1542-94A2-4943-B1E1-6E5BD2BD9B4E}" type="sibTrans" cxnId="{C3E15D4E-E613-48EF-8F6F-4B917DCE029A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C45399E8-09D4-4AE7-A057-D74768EBB82D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Tenant Engagement Officer</a:t>
          </a:r>
          <a:endParaRPr lang="en-GB" dirty="0">
            <a:solidFill>
              <a:schemeClr val="tx1"/>
            </a:solidFill>
          </a:endParaRPr>
        </a:p>
      </dgm:t>
    </dgm:pt>
    <dgm:pt modelId="{A12E8C80-F549-4BBD-8151-24E1B7EE72CB}" type="parTrans" cxnId="{D2B27A47-7F2B-423B-94CB-3F0B02CAF764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ACFCF95B-9A7B-49B0-A31B-54BB285DF9EF}" type="sibTrans" cxnId="{D2B27A47-7F2B-423B-94CB-3F0B02CAF764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2608A148-83B0-44D6-84E5-6332BD787F26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Customer Services Team Leader</a:t>
          </a:r>
          <a:endParaRPr lang="en-GB" dirty="0">
            <a:solidFill>
              <a:schemeClr val="tx1"/>
            </a:solidFill>
          </a:endParaRPr>
        </a:p>
      </dgm:t>
    </dgm:pt>
    <dgm:pt modelId="{C4B44E69-F4FE-43CB-A9AA-9B2E86987B49}" type="parTrans" cxnId="{E8A727AF-7428-419E-AC1E-A1CEAB3D4FE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19B8BEBB-B9CC-4FB0-BC02-A3F0604C78E2}" type="sibTrans" cxnId="{E8A727AF-7428-419E-AC1E-A1CEAB3D4FE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E2627FAA-C2ED-4204-9083-CBA6746996D3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Senior Housing Officer</a:t>
          </a:r>
          <a:endParaRPr lang="en-GB" dirty="0">
            <a:solidFill>
              <a:schemeClr val="tx1"/>
            </a:solidFill>
          </a:endParaRPr>
        </a:p>
      </dgm:t>
    </dgm:pt>
    <dgm:pt modelId="{E934A66A-A958-4660-B450-7CD0BDE4BCAF}" type="parTrans" cxnId="{5127BA08-B8E8-404B-AECA-6327539AB446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55BDA8A-7B38-480C-BBED-6E2108C63DB0}" type="sibTrans" cxnId="{5127BA08-B8E8-404B-AECA-6327539AB446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1A906E6E-D49E-4AC5-82DB-F2A7B5435B52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Senior Housing Officer (Sheltered)</a:t>
          </a:r>
          <a:endParaRPr lang="en-GB" dirty="0">
            <a:solidFill>
              <a:schemeClr val="tx1"/>
            </a:solidFill>
          </a:endParaRPr>
        </a:p>
      </dgm:t>
    </dgm:pt>
    <dgm:pt modelId="{79AD684B-D56D-4042-91A6-ECEEBA5C9D8E}" type="parTrans" cxnId="{528FB2AE-E61D-451C-85D4-6393C1D9131C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DC384649-98B8-4BFC-80E2-2B91C40CEA16}" type="sibTrans" cxnId="{528FB2AE-E61D-451C-85D4-6393C1D9131C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B84AE42F-C8D9-4380-BF0C-044360457EC9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Customer Services Assistants x3</a:t>
          </a:r>
          <a:endParaRPr lang="en-GB" dirty="0">
            <a:solidFill>
              <a:schemeClr val="tx1"/>
            </a:solidFill>
          </a:endParaRPr>
        </a:p>
      </dgm:t>
    </dgm:pt>
    <dgm:pt modelId="{BE4F0DC3-933B-4812-BB79-F3E60E0E2B0F}" type="parTrans" cxnId="{1DEDD578-DF40-483D-8F23-AF0314CB3E95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7E05F61-FF00-4E27-8990-D44802A99ECB}" type="sibTrans" cxnId="{1DEDD578-DF40-483D-8F23-AF0314CB3E95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23AB6E9-D41B-42CC-A871-AAB3B5CEAB07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Housing Officers x4</a:t>
          </a:r>
          <a:endParaRPr lang="en-GB" dirty="0">
            <a:solidFill>
              <a:schemeClr val="tx1"/>
            </a:solidFill>
          </a:endParaRPr>
        </a:p>
      </dgm:t>
    </dgm:pt>
    <dgm:pt modelId="{D0434838-EE73-4974-8485-7271FE3E5FD3}" type="parTrans" cxnId="{D895BA93-8E88-4885-9452-DE6B9062D808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7E3F3374-B94A-4097-A947-86C8DDF3937C}" type="sibTrans" cxnId="{D895BA93-8E88-4885-9452-DE6B9062D808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9C2E6D2C-735D-4A15-899A-61F49176EBE4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Housing Assistant </a:t>
          </a:r>
          <a:endParaRPr lang="en-GB" dirty="0">
            <a:solidFill>
              <a:schemeClr val="tx1"/>
            </a:solidFill>
          </a:endParaRPr>
        </a:p>
      </dgm:t>
    </dgm:pt>
    <dgm:pt modelId="{046F1874-09AC-4CAD-92D7-E27388526844}" type="parTrans" cxnId="{DFAD3119-9AAE-42E4-B8D9-17E7E960CA4E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3813DBCE-B69D-4CC3-8F2F-1539B79C228B}" type="sibTrans" cxnId="{DFAD3119-9AAE-42E4-B8D9-17E7E960CA4E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D4453CF-D173-4985-A937-9719DEE75AF2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Scheme Managers x4</a:t>
          </a:r>
          <a:endParaRPr lang="en-GB" dirty="0">
            <a:solidFill>
              <a:schemeClr val="tx1"/>
            </a:solidFill>
          </a:endParaRPr>
        </a:p>
      </dgm:t>
    </dgm:pt>
    <dgm:pt modelId="{1868301B-CFC7-45C7-94AE-AC1584FEAE45}" type="parTrans" cxnId="{AA640BAA-21DC-46AD-A6F8-3F13029412F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B5F9E4E3-D63B-4138-BC0C-635B0FF2490B}" type="sibTrans" cxnId="{AA640BAA-21DC-46AD-A6F8-3F13029412F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F5EEF3CB-4AE5-4DA0-8D6B-709B7CC3747B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Cleaner x1</a:t>
          </a:r>
          <a:endParaRPr lang="en-GB" dirty="0">
            <a:solidFill>
              <a:schemeClr val="tx1"/>
            </a:solidFill>
          </a:endParaRPr>
        </a:p>
      </dgm:t>
    </dgm:pt>
    <dgm:pt modelId="{4DB66E04-91A5-4658-81D4-8F5FA85EFB83}" type="parTrans" cxnId="{1C4B64B1-E552-4F65-99BE-EF224ABA2D53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E7A96B9F-1D62-4B64-8394-9B72EDA3265B}" type="sibTrans" cxnId="{1C4B64B1-E552-4F65-99BE-EF224ABA2D53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53063B5A-E7F5-4982-A0EB-B6CD1B7C21C7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Property Assistant </a:t>
          </a:r>
          <a:endParaRPr lang="en-GB" dirty="0">
            <a:solidFill>
              <a:schemeClr val="tx1"/>
            </a:solidFill>
          </a:endParaRPr>
        </a:p>
      </dgm:t>
    </dgm:pt>
    <dgm:pt modelId="{3DE94DC7-F286-4C5E-85D6-1F3865644E1A}" type="parTrans" cxnId="{9A602754-5DCA-46FB-A138-A4B1DD5AADFA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B4D1E357-1D82-41E2-96EB-9806CE200C8C}" type="sibTrans" cxnId="{9A602754-5DCA-46FB-A138-A4B1DD5AADFA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129C210C-08D5-4BCE-A97B-C58D2D6D634F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Compliance Officer</a:t>
          </a:r>
          <a:endParaRPr lang="en-GB" dirty="0">
            <a:solidFill>
              <a:schemeClr val="tx1"/>
            </a:solidFill>
          </a:endParaRPr>
        </a:p>
      </dgm:t>
    </dgm:pt>
    <dgm:pt modelId="{80A75ECF-7EC5-47F0-AA6A-A816E99F8E50}" type="parTrans" cxnId="{3F3766BC-5E31-42AD-828D-87B80BFBB202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F2FD2609-CD7E-4F1D-93A4-916E4E286D1E}" type="sibTrans" cxnId="{3F3766BC-5E31-42AD-828D-87B80BFBB202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980F1B72-136B-467C-B0A2-47F7572F3C90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Property Delivery Manager</a:t>
          </a:r>
          <a:endParaRPr lang="en-GB" dirty="0">
            <a:solidFill>
              <a:schemeClr val="tx1"/>
            </a:solidFill>
          </a:endParaRPr>
        </a:p>
      </dgm:t>
    </dgm:pt>
    <dgm:pt modelId="{E9F48E0B-E832-45E8-AD52-39F5EEFC3074}" type="parTrans" cxnId="{03799304-4EE5-476E-96F8-14872B5D9FC2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06CF640-53ED-4E5C-94F6-52DC116FA789}" type="sibTrans" cxnId="{03799304-4EE5-476E-96F8-14872B5D9FC2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530B4AC-0290-40DB-AC3D-3A8E2B539EF4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Property Inspectors x2</a:t>
          </a:r>
          <a:endParaRPr lang="en-GB" dirty="0">
            <a:solidFill>
              <a:schemeClr val="tx1"/>
            </a:solidFill>
          </a:endParaRPr>
        </a:p>
      </dgm:t>
    </dgm:pt>
    <dgm:pt modelId="{7CC13B1E-A27A-4BC8-A38D-F2E336EEA82A}" type="parTrans" cxnId="{D0598C01-0A04-4956-9689-0FDA71E53BEC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EB753773-A0F9-4DE2-8D0D-3C79663DF951}" type="sibTrans" cxnId="{D0598C01-0A04-4956-9689-0FDA71E53BEC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2320B72E-C26E-414C-824C-C6A6E9BCA4A8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Chief Executive</a:t>
          </a:r>
          <a:endParaRPr lang="en-GB" dirty="0">
            <a:solidFill>
              <a:schemeClr val="tx1"/>
            </a:solidFill>
          </a:endParaRPr>
        </a:p>
      </dgm:t>
    </dgm:pt>
    <dgm:pt modelId="{A37B8332-0DB0-4B31-8213-FE9038749BBB}" type="parTrans" cxnId="{7FE702C5-010D-4BF9-8705-87A94D7D921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B4AC48F0-0CD3-4E41-AD3D-0D9BE2420AE2}" type="sibTrans" cxnId="{7FE702C5-010D-4BF9-8705-87A94D7D921F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86A93857-6968-4D28-8C4D-EE31AA3C3AD9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Board</a:t>
          </a:r>
          <a:endParaRPr lang="en-GB" dirty="0">
            <a:solidFill>
              <a:schemeClr val="tx1"/>
            </a:solidFill>
          </a:endParaRPr>
        </a:p>
      </dgm:t>
    </dgm:pt>
    <dgm:pt modelId="{8122BF22-4BA2-4D3E-9284-B9761776F3E7}" type="parTrans" cxnId="{CEEC456B-647C-4C22-B16F-ECDCDE564C75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FA42197B-276D-4C24-9824-33F602F2CE47}" type="sibTrans" cxnId="{CEEC456B-647C-4C22-B16F-ECDCDE564C75}">
      <dgm:prSet/>
      <dgm:spPr/>
      <dgm:t>
        <a:bodyPr/>
        <a:lstStyle/>
        <a:p>
          <a:pPr algn="ctr"/>
          <a:endParaRPr lang="en-GB">
            <a:solidFill>
              <a:schemeClr val="tx1"/>
            </a:solidFill>
          </a:endParaRPr>
        </a:p>
      </dgm:t>
    </dgm:pt>
    <dgm:pt modelId="{C9576EA6-30CB-4D96-A170-10FFE5110F07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Finance Director</a:t>
          </a:r>
          <a:endParaRPr lang="en-GB" dirty="0">
            <a:solidFill>
              <a:schemeClr val="tx1"/>
            </a:solidFill>
          </a:endParaRPr>
        </a:p>
      </dgm:t>
    </dgm:pt>
    <dgm:pt modelId="{815D12A2-D4C8-4CE1-9042-720B99450CA1}" type="parTrans" cxnId="{34117F1E-F228-48EF-83FD-F8B74C3E43FF}">
      <dgm:prSet/>
      <dgm:spPr/>
      <dgm:t>
        <a:bodyPr/>
        <a:lstStyle/>
        <a:p>
          <a:pPr algn="ctr"/>
          <a:endParaRPr lang="en-GB"/>
        </a:p>
      </dgm:t>
    </dgm:pt>
    <dgm:pt modelId="{C9DD2F12-76F5-40ED-8D94-A4FD18309311}" type="sibTrans" cxnId="{34117F1E-F228-48EF-83FD-F8B74C3E43FF}">
      <dgm:prSet/>
      <dgm:spPr/>
      <dgm:t>
        <a:bodyPr/>
        <a:lstStyle/>
        <a:p>
          <a:pPr algn="ctr"/>
          <a:endParaRPr lang="en-GB"/>
        </a:p>
      </dgm:t>
    </dgm:pt>
    <dgm:pt modelId="{94C73FA6-2F94-4EA5-A4B6-F0B4A0E2237D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HR and People Advisor</a:t>
          </a:r>
          <a:endParaRPr lang="en-GB" dirty="0">
            <a:solidFill>
              <a:schemeClr val="tx1"/>
            </a:solidFill>
          </a:endParaRPr>
        </a:p>
      </dgm:t>
    </dgm:pt>
    <dgm:pt modelId="{24774EDA-2F51-4FE8-8274-27092FA49F86}" type="parTrans" cxnId="{81F89B05-3E11-49B4-ACA9-03395EBAECDA}">
      <dgm:prSet/>
      <dgm:spPr/>
      <dgm:t>
        <a:bodyPr/>
        <a:lstStyle/>
        <a:p>
          <a:pPr algn="ctr"/>
          <a:endParaRPr lang="en-GB"/>
        </a:p>
      </dgm:t>
    </dgm:pt>
    <dgm:pt modelId="{B2E1E4AB-B55B-49BD-BEC9-C098B230152B}" type="sibTrans" cxnId="{81F89B05-3E11-49B4-ACA9-03395EBAECDA}">
      <dgm:prSet/>
      <dgm:spPr/>
      <dgm:t>
        <a:bodyPr/>
        <a:lstStyle/>
        <a:p>
          <a:pPr algn="ctr"/>
          <a:endParaRPr lang="en-GB"/>
        </a:p>
      </dgm:t>
    </dgm:pt>
    <dgm:pt modelId="{F0BD639A-F2EB-40A3-876B-650938419BB3}" type="asst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Executive Assistant</a:t>
          </a:r>
          <a:endParaRPr lang="en-GB" dirty="0">
            <a:solidFill>
              <a:schemeClr val="tx1"/>
            </a:solidFill>
          </a:endParaRPr>
        </a:p>
      </dgm:t>
    </dgm:pt>
    <dgm:pt modelId="{C021204B-6502-4B90-AAC1-868809E70BCD}" type="parTrans" cxnId="{A7A2B640-1F2A-426F-997B-A8865B8B1DC1}">
      <dgm:prSet/>
      <dgm:spPr/>
      <dgm:t>
        <a:bodyPr/>
        <a:lstStyle/>
        <a:p>
          <a:pPr algn="ctr"/>
          <a:endParaRPr lang="en-GB"/>
        </a:p>
      </dgm:t>
    </dgm:pt>
    <dgm:pt modelId="{98B5BE6E-AB54-43D9-9A3F-B26BC5EA8275}" type="sibTrans" cxnId="{A7A2B640-1F2A-426F-997B-A8865B8B1DC1}">
      <dgm:prSet/>
      <dgm:spPr/>
      <dgm:t>
        <a:bodyPr/>
        <a:lstStyle/>
        <a:p>
          <a:pPr algn="ctr"/>
          <a:endParaRPr lang="en-GB"/>
        </a:p>
      </dgm:t>
    </dgm:pt>
    <dgm:pt modelId="{1B93F962-8068-44F6-A51D-084DE2C85251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Finance Manager</a:t>
          </a:r>
          <a:endParaRPr lang="en-GB" dirty="0">
            <a:solidFill>
              <a:schemeClr val="tx1"/>
            </a:solidFill>
          </a:endParaRPr>
        </a:p>
      </dgm:t>
    </dgm:pt>
    <dgm:pt modelId="{DA8FB75D-E1F8-4344-9531-E180684DAFFD}" type="parTrans" cxnId="{883B0EB6-D1B2-4DFF-887B-6F4D6FFC7848}">
      <dgm:prSet/>
      <dgm:spPr/>
      <dgm:t>
        <a:bodyPr/>
        <a:lstStyle/>
        <a:p>
          <a:pPr algn="ctr"/>
          <a:endParaRPr lang="en-GB"/>
        </a:p>
      </dgm:t>
    </dgm:pt>
    <dgm:pt modelId="{DAF678E4-E0AC-4456-8AED-7B8FE9596411}" type="sibTrans" cxnId="{883B0EB6-D1B2-4DFF-887B-6F4D6FFC7848}">
      <dgm:prSet/>
      <dgm:spPr/>
      <dgm:t>
        <a:bodyPr/>
        <a:lstStyle/>
        <a:p>
          <a:pPr algn="ctr"/>
          <a:endParaRPr lang="en-GB"/>
        </a:p>
      </dgm:t>
    </dgm:pt>
    <dgm:pt modelId="{95FF0220-A7B3-4755-B223-4B57CEA40EE7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IT Manager</a:t>
          </a:r>
          <a:endParaRPr lang="en-GB" dirty="0">
            <a:solidFill>
              <a:schemeClr val="tx1"/>
            </a:solidFill>
          </a:endParaRPr>
        </a:p>
      </dgm:t>
    </dgm:pt>
    <dgm:pt modelId="{E0072F91-1AF3-4259-BDC9-C767DF775EE5}" type="parTrans" cxnId="{883AEC1B-50CE-4966-B17C-8C04B94A5D0C}">
      <dgm:prSet/>
      <dgm:spPr/>
      <dgm:t>
        <a:bodyPr/>
        <a:lstStyle/>
        <a:p>
          <a:pPr algn="ctr"/>
          <a:endParaRPr lang="en-GB"/>
        </a:p>
      </dgm:t>
    </dgm:pt>
    <dgm:pt modelId="{551A6E90-29BB-4CFB-AC08-DA1E7E313ECC}" type="sibTrans" cxnId="{883AEC1B-50CE-4966-B17C-8C04B94A5D0C}">
      <dgm:prSet/>
      <dgm:spPr/>
      <dgm:t>
        <a:bodyPr/>
        <a:lstStyle/>
        <a:p>
          <a:pPr algn="ctr"/>
          <a:endParaRPr lang="en-GB"/>
        </a:p>
      </dgm:t>
    </dgm:pt>
    <dgm:pt modelId="{FCDF95F7-CCB0-48EF-9526-15D88C574F7B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Management Accountant</a:t>
          </a:r>
          <a:endParaRPr lang="en-GB" dirty="0">
            <a:solidFill>
              <a:schemeClr val="tx1"/>
            </a:solidFill>
          </a:endParaRPr>
        </a:p>
      </dgm:t>
    </dgm:pt>
    <dgm:pt modelId="{F5F9BC14-2352-44DA-9C1B-C0D817776080}" type="parTrans" cxnId="{05E9844A-4391-46BE-962E-03E50AC2DD17}">
      <dgm:prSet/>
      <dgm:spPr/>
      <dgm:t>
        <a:bodyPr/>
        <a:lstStyle/>
        <a:p>
          <a:pPr algn="ctr"/>
          <a:endParaRPr lang="en-GB"/>
        </a:p>
      </dgm:t>
    </dgm:pt>
    <dgm:pt modelId="{1A187CBC-8A1F-470D-8BC9-778FC75F7EDA}" type="sibTrans" cxnId="{05E9844A-4391-46BE-962E-03E50AC2DD17}">
      <dgm:prSet/>
      <dgm:spPr/>
      <dgm:t>
        <a:bodyPr/>
        <a:lstStyle/>
        <a:p>
          <a:pPr algn="ctr"/>
          <a:endParaRPr lang="en-GB"/>
        </a:p>
      </dgm:t>
    </dgm:pt>
    <dgm:pt modelId="{598F8698-DFA9-4BF9-ABE4-9E9E3FD6F8A2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Assistant Accountant</a:t>
          </a:r>
          <a:endParaRPr lang="en-GB" dirty="0">
            <a:solidFill>
              <a:schemeClr val="tx1"/>
            </a:solidFill>
          </a:endParaRPr>
        </a:p>
      </dgm:t>
    </dgm:pt>
    <dgm:pt modelId="{4B905788-A27D-43B9-A49C-5BDE61031491}" type="parTrans" cxnId="{2B44278B-C24C-487F-BD58-163404067952}">
      <dgm:prSet/>
      <dgm:spPr/>
      <dgm:t>
        <a:bodyPr/>
        <a:lstStyle/>
        <a:p>
          <a:pPr algn="ctr"/>
          <a:endParaRPr lang="en-GB"/>
        </a:p>
      </dgm:t>
    </dgm:pt>
    <dgm:pt modelId="{3C999D7C-3E9F-4D49-9E53-FB284382EF54}" type="sibTrans" cxnId="{2B44278B-C24C-487F-BD58-163404067952}">
      <dgm:prSet/>
      <dgm:spPr/>
      <dgm:t>
        <a:bodyPr/>
        <a:lstStyle/>
        <a:p>
          <a:pPr algn="ctr"/>
          <a:endParaRPr lang="en-GB"/>
        </a:p>
      </dgm:t>
    </dgm:pt>
    <dgm:pt modelId="{151E6632-E1CF-4064-96EA-5D898F058174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Finance Assistant</a:t>
          </a:r>
          <a:endParaRPr lang="en-GB" dirty="0">
            <a:solidFill>
              <a:schemeClr val="tx1"/>
            </a:solidFill>
          </a:endParaRPr>
        </a:p>
      </dgm:t>
    </dgm:pt>
    <dgm:pt modelId="{97DE77E8-96C1-4FB2-8147-C9163B8435C9}" type="parTrans" cxnId="{5897D0D6-A3DE-488E-B88E-8734035B3FE8}">
      <dgm:prSet/>
      <dgm:spPr/>
      <dgm:t>
        <a:bodyPr/>
        <a:lstStyle/>
        <a:p>
          <a:pPr algn="ctr"/>
          <a:endParaRPr lang="en-GB"/>
        </a:p>
      </dgm:t>
    </dgm:pt>
    <dgm:pt modelId="{B8F4E6A5-AC9E-453E-BD96-11708566AEE2}" type="sibTrans" cxnId="{5897D0D6-A3DE-488E-B88E-8734035B3FE8}">
      <dgm:prSet/>
      <dgm:spPr/>
      <dgm:t>
        <a:bodyPr/>
        <a:lstStyle/>
        <a:p>
          <a:pPr algn="ctr"/>
          <a:endParaRPr lang="en-GB"/>
        </a:p>
      </dgm:t>
    </dgm:pt>
    <dgm:pt modelId="{DC5E1FEB-46F5-4955-A155-53CFD5AC7D98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IT Assistant</a:t>
          </a:r>
          <a:endParaRPr lang="en-GB" dirty="0">
            <a:solidFill>
              <a:schemeClr val="tx1"/>
            </a:solidFill>
          </a:endParaRPr>
        </a:p>
      </dgm:t>
    </dgm:pt>
    <dgm:pt modelId="{C4EB309F-96EE-4767-A8C5-882086EA5558}" type="parTrans" cxnId="{7B709C9C-0304-4377-A8E2-599208274DD3}">
      <dgm:prSet/>
      <dgm:spPr/>
      <dgm:t>
        <a:bodyPr/>
        <a:lstStyle/>
        <a:p>
          <a:pPr algn="ctr"/>
          <a:endParaRPr lang="en-GB"/>
        </a:p>
      </dgm:t>
    </dgm:pt>
    <dgm:pt modelId="{9F0D0913-7A7C-49B6-9DA3-6896494DF020}" type="sibTrans" cxnId="{7B709C9C-0304-4377-A8E2-599208274DD3}">
      <dgm:prSet/>
      <dgm:spPr/>
      <dgm:t>
        <a:bodyPr/>
        <a:lstStyle/>
        <a:p>
          <a:pPr algn="ctr"/>
          <a:endParaRPr lang="en-GB"/>
        </a:p>
      </dgm:t>
    </dgm:pt>
    <dgm:pt modelId="{0335DFCD-D0AB-476D-82BF-D6EFABB6D3FA}">
      <dgm:prSet/>
      <dgm:spPr/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HR Assistant</a:t>
          </a:r>
          <a:endParaRPr lang="en-GB" dirty="0">
            <a:solidFill>
              <a:schemeClr val="tx1"/>
            </a:solidFill>
          </a:endParaRPr>
        </a:p>
      </dgm:t>
    </dgm:pt>
    <dgm:pt modelId="{866C1AD7-08F3-4CB0-B7ED-30EF8F8C29DD}" type="parTrans" cxnId="{414C515F-5F9A-4530-BB4E-0ECCFAA7D0D4}">
      <dgm:prSet/>
      <dgm:spPr/>
      <dgm:t>
        <a:bodyPr/>
        <a:lstStyle/>
        <a:p>
          <a:pPr algn="ctr"/>
          <a:endParaRPr lang="en-GB"/>
        </a:p>
      </dgm:t>
    </dgm:pt>
    <dgm:pt modelId="{C0CDA4DA-5D33-4E34-9A79-C3D6AC13F33C}" type="sibTrans" cxnId="{414C515F-5F9A-4530-BB4E-0ECCFAA7D0D4}">
      <dgm:prSet/>
      <dgm:spPr/>
      <dgm:t>
        <a:bodyPr/>
        <a:lstStyle/>
        <a:p>
          <a:pPr algn="ctr"/>
          <a:endParaRPr lang="en-GB"/>
        </a:p>
      </dgm:t>
    </dgm:pt>
    <dgm:pt modelId="{0787E613-A38D-45BB-94B9-338FAB369275}" type="pres">
      <dgm:prSet presAssocID="{A028B530-E2C7-49F1-BCD4-2FE6620469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A31CDC-684C-4AE7-BE71-8173E1E0B33D}" type="pres">
      <dgm:prSet presAssocID="{86A93857-6968-4D28-8C4D-EE31AA3C3AD9}" presName="hierRoot1" presStyleCnt="0">
        <dgm:presLayoutVars>
          <dgm:hierBranch val="init"/>
        </dgm:presLayoutVars>
      </dgm:prSet>
      <dgm:spPr/>
    </dgm:pt>
    <dgm:pt modelId="{FEB2FD41-F4DD-48C1-91A9-6AE93346BFF3}" type="pres">
      <dgm:prSet presAssocID="{86A93857-6968-4D28-8C4D-EE31AA3C3AD9}" presName="rootComposite1" presStyleCnt="0"/>
      <dgm:spPr/>
    </dgm:pt>
    <dgm:pt modelId="{3030BC59-F4FF-4396-B8DD-471FD7290C9D}" type="pres">
      <dgm:prSet presAssocID="{86A93857-6968-4D28-8C4D-EE31AA3C3AD9}" presName="rootText1" presStyleLbl="node0" presStyleIdx="0" presStyleCnt="1">
        <dgm:presLayoutVars>
          <dgm:chPref val="3"/>
        </dgm:presLayoutVars>
      </dgm:prSet>
      <dgm:spPr/>
    </dgm:pt>
    <dgm:pt modelId="{0C39E28A-5049-4B11-AD16-BD7B188500EB}" type="pres">
      <dgm:prSet presAssocID="{86A93857-6968-4D28-8C4D-EE31AA3C3AD9}" presName="rootConnector1" presStyleLbl="node1" presStyleIdx="0" presStyleCnt="0"/>
      <dgm:spPr/>
    </dgm:pt>
    <dgm:pt modelId="{43EA90B8-023D-4146-A845-08B17C1C670B}" type="pres">
      <dgm:prSet presAssocID="{86A93857-6968-4D28-8C4D-EE31AA3C3AD9}" presName="hierChild2" presStyleCnt="0"/>
      <dgm:spPr/>
    </dgm:pt>
    <dgm:pt modelId="{3ADBF05F-A4FB-476E-BC05-D4E29A1A99C5}" type="pres">
      <dgm:prSet presAssocID="{A37B8332-0DB0-4B31-8213-FE9038749BBB}" presName="Name37" presStyleLbl="parChTrans1D2" presStyleIdx="0" presStyleCnt="1"/>
      <dgm:spPr/>
    </dgm:pt>
    <dgm:pt modelId="{D7DB31AF-A916-4B87-9AD9-B8311AD81B1A}" type="pres">
      <dgm:prSet presAssocID="{2320B72E-C26E-414C-824C-C6A6E9BCA4A8}" presName="hierRoot2" presStyleCnt="0">
        <dgm:presLayoutVars>
          <dgm:hierBranch val="init"/>
        </dgm:presLayoutVars>
      </dgm:prSet>
      <dgm:spPr/>
    </dgm:pt>
    <dgm:pt modelId="{63D75E2A-EAC6-4B4A-8219-8C95AFE8BE6B}" type="pres">
      <dgm:prSet presAssocID="{2320B72E-C26E-414C-824C-C6A6E9BCA4A8}" presName="rootComposite" presStyleCnt="0"/>
      <dgm:spPr/>
    </dgm:pt>
    <dgm:pt modelId="{C2017631-DBE6-482F-9BD1-15F2F1A8DE83}" type="pres">
      <dgm:prSet presAssocID="{2320B72E-C26E-414C-824C-C6A6E9BCA4A8}" presName="rootText" presStyleLbl="node2" presStyleIdx="0" presStyleCnt="1">
        <dgm:presLayoutVars>
          <dgm:chPref val="3"/>
        </dgm:presLayoutVars>
      </dgm:prSet>
      <dgm:spPr/>
    </dgm:pt>
    <dgm:pt modelId="{97A306EC-FBE6-4A9E-B894-2D2C7D5C6804}" type="pres">
      <dgm:prSet presAssocID="{2320B72E-C26E-414C-824C-C6A6E9BCA4A8}" presName="rootConnector" presStyleLbl="node2" presStyleIdx="0" presStyleCnt="1"/>
      <dgm:spPr/>
    </dgm:pt>
    <dgm:pt modelId="{1566295C-9534-4D8E-9E5C-2F3E6C45575A}" type="pres">
      <dgm:prSet presAssocID="{2320B72E-C26E-414C-824C-C6A6E9BCA4A8}" presName="hierChild4" presStyleCnt="0"/>
      <dgm:spPr/>
    </dgm:pt>
    <dgm:pt modelId="{9B9D9C94-804F-4074-86AA-C3E76273AAE1}" type="pres">
      <dgm:prSet presAssocID="{2F615022-5937-4202-AF51-E427CCA911D5}" presName="Name37" presStyleLbl="parChTrans1D3" presStyleIdx="0" presStyleCnt="4"/>
      <dgm:spPr/>
    </dgm:pt>
    <dgm:pt modelId="{E8FDB35C-195A-44D9-8C9D-AE3A59A0F120}" type="pres">
      <dgm:prSet presAssocID="{1311E15D-A1E7-4FF6-AE09-D723C194BFC7}" presName="hierRoot2" presStyleCnt="0">
        <dgm:presLayoutVars>
          <dgm:hierBranch val="init"/>
        </dgm:presLayoutVars>
      </dgm:prSet>
      <dgm:spPr/>
    </dgm:pt>
    <dgm:pt modelId="{1EE0BB3D-4503-4F32-A71D-3F18D0F9BCE2}" type="pres">
      <dgm:prSet presAssocID="{1311E15D-A1E7-4FF6-AE09-D723C194BFC7}" presName="rootComposite" presStyleCnt="0"/>
      <dgm:spPr/>
    </dgm:pt>
    <dgm:pt modelId="{4C114143-BD85-4691-ACC3-9AE77F94C3B4}" type="pres">
      <dgm:prSet presAssocID="{1311E15D-A1E7-4FF6-AE09-D723C194BFC7}" presName="rootText" presStyleLbl="node3" presStyleIdx="0" presStyleCnt="3">
        <dgm:presLayoutVars>
          <dgm:chPref val="3"/>
        </dgm:presLayoutVars>
      </dgm:prSet>
      <dgm:spPr/>
    </dgm:pt>
    <dgm:pt modelId="{6B22D5D2-45A3-493D-A6B0-21CC0F44958A}" type="pres">
      <dgm:prSet presAssocID="{1311E15D-A1E7-4FF6-AE09-D723C194BFC7}" presName="rootConnector" presStyleLbl="node3" presStyleIdx="0" presStyleCnt="3"/>
      <dgm:spPr/>
    </dgm:pt>
    <dgm:pt modelId="{307847F4-E38F-486B-B70F-D480C089A514}" type="pres">
      <dgm:prSet presAssocID="{1311E15D-A1E7-4FF6-AE09-D723C194BFC7}" presName="hierChild4" presStyleCnt="0"/>
      <dgm:spPr/>
    </dgm:pt>
    <dgm:pt modelId="{73800228-BFFC-4E95-91EA-91A067400A66}" type="pres">
      <dgm:prSet presAssocID="{1311E15D-A1E7-4FF6-AE09-D723C194BFC7}" presName="hierChild5" presStyleCnt="0"/>
      <dgm:spPr/>
    </dgm:pt>
    <dgm:pt modelId="{E00BF306-39C7-4DBD-ACD5-371C71881D84}" type="pres">
      <dgm:prSet presAssocID="{6D9E7EEF-9B27-41BD-9335-7007580C22A4}" presName="Name111" presStyleLbl="parChTrans1D4" presStyleIdx="0" presStyleCnt="22"/>
      <dgm:spPr/>
    </dgm:pt>
    <dgm:pt modelId="{00F3BEA9-97B9-4E56-8D58-F61020E5118A}" type="pres">
      <dgm:prSet presAssocID="{9416185D-AF04-4210-9253-ED39B17ABA5D}" presName="hierRoot3" presStyleCnt="0">
        <dgm:presLayoutVars>
          <dgm:hierBranch val="init"/>
        </dgm:presLayoutVars>
      </dgm:prSet>
      <dgm:spPr/>
    </dgm:pt>
    <dgm:pt modelId="{737F4391-D0F6-4CFF-A3B0-9A0C631D0CF8}" type="pres">
      <dgm:prSet presAssocID="{9416185D-AF04-4210-9253-ED39B17ABA5D}" presName="rootComposite3" presStyleCnt="0"/>
      <dgm:spPr/>
    </dgm:pt>
    <dgm:pt modelId="{A8370D2E-6E80-4FB9-B47D-7DCEC5D5CEA3}" type="pres">
      <dgm:prSet presAssocID="{9416185D-AF04-4210-9253-ED39B17ABA5D}" presName="rootText3" presStyleLbl="asst3" presStyleIdx="0" presStyleCnt="2" custLinFactNeighborX="-987">
        <dgm:presLayoutVars>
          <dgm:chPref val="3"/>
        </dgm:presLayoutVars>
      </dgm:prSet>
      <dgm:spPr/>
    </dgm:pt>
    <dgm:pt modelId="{05A7F2BB-AE00-463B-96B3-BA17218CADD6}" type="pres">
      <dgm:prSet presAssocID="{9416185D-AF04-4210-9253-ED39B17ABA5D}" presName="rootConnector3" presStyleLbl="asst3" presStyleIdx="0" presStyleCnt="2"/>
      <dgm:spPr/>
    </dgm:pt>
    <dgm:pt modelId="{C4C71137-876B-4482-B2BC-F3D281125FC5}" type="pres">
      <dgm:prSet presAssocID="{9416185D-AF04-4210-9253-ED39B17ABA5D}" presName="hierChild6" presStyleCnt="0"/>
      <dgm:spPr/>
    </dgm:pt>
    <dgm:pt modelId="{0274F2F4-3307-4995-9D63-EA4B2028048C}" type="pres">
      <dgm:prSet presAssocID="{A12E8C80-F549-4BBD-8151-24E1B7EE72CB}" presName="Name37" presStyleLbl="parChTrans1D4" presStyleIdx="1" presStyleCnt="22"/>
      <dgm:spPr/>
    </dgm:pt>
    <dgm:pt modelId="{D1132F26-35C2-4409-975B-077D75248AF0}" type="pres">
      <dgm:prSet presAssocID="{C45399E8-09D4-4AE7-A057-D74768EBB82D}" presName="hierRoot2" presStyleCnt="0">
        <dgm:presLayoutVars>
          <dgm:hierBranch val="init"/>
        </dgm:presLayoutVars>
      </dgm:prSet>
      <dgm:spPr/>
    </dgm:pt>
    <dgm:pt modelId="{A8C76F69-115B-470D-AB7D-FE9AF2D38A7B}" type="pres">
      <dgm:prSet presAssocID="{C45399E8-09D4-4AE7-A057-D74768EBB82D}" presName="rootComposite" presStyleCnt="0"/>
      <dgm:spPr/>
    </dgm:pt>
    <dgm:pt modelId="{0BA41561-7196-4B2D-8003-BB6C406F7FC4}" type="pres">
      <dgm:prSet presAssocID="{C45399E8-09D4-4AE7-A057-D74768EBB82D}" presName="rootText" presStyleLbl="node4" presStyleIdx="0" presStyleCnt="20">
        <dgm:presLayoutVars>
          <dgm:chPref val="3"/>
        </dgm:presLayoutVars>
      </dgm:prSet>
      <dgm:spPr/>
    </dgm:pt>
    <dgm:pt modelId="{E421430B-111B-4D41-96AB-BF8BCFB713D8}" type="pres">
      <dgm:prSet presAssocID="{C45399E8-09D4-4AE7-A057-D74768EBB82D}" presName="rootConnector" presStyleLbl="node4" presStyleIdx="0" presStyleCnt="20"/>
      <dgm:spPr/>
    </dgm:pt>
    <dgm:pt modelId="{B2D9AEB4-7999-4C36-B5A4-240731C4D947}" type="pres">
      <dgm:prSet presAssocID="{C45399E8-09D4-4AE7-A057-D74768EBB82D}" presName="hierChild4" presStyleCnt="0"/>
      <dgm:spPr/>
    </dgm:pt>
    <dgm:pt modelId="{68850633-FE4C-4B2B-8486-CAC293641003}" type="pres">
      <dgm:prSet presAssocID="{C45399E8-09D4-4AE7-A057-D74768EBB82D}" presName="hierChild5" presStyleCnt="0"/>
      <dgm:spPr/>
    </dgm:pt>
    <dgm:pt modelId="{75C72B0E-D314-4910-AA38-A930444A9F83}" type="pres">
      <dgm:prSet presAssocID="{C4B44E69-F4FE-43CB-A9AA-9B2E86987B49}" presName="Name37" presStyleLbl="parChTrans1D4" presStyleIdx="2" presStyleCnt="22"/>
      <dgm:spPr/>
    </dgm:pt>
    <dgm:pt modelId="{B5A23965-E8A5-41AB-BB8B-C3F4D921D08F}" type="pres">
      <dgm:prSet presAssocID="{2608A148-83B0-44D6-84E5-6332BD787F26}" presName="hierRoot2" presStyleCnt="0">
        <dgm:presLayoutVars>
          <dgm:hierBranch val="init"/>
        </dgm:presLayoutVars>
      </dgm:prSet>
      <dgm:spPr/>
    </dgm:pt>
    <dgm:pt modelId="{F6DC3D60-543A-4110-B8D3-2D90D879410E}" type="pres">
      <dgm:prSet presAssocID="{2608A148-83B0-44D6-84E5-6332BD787F26}" presName="rootComposite" presStyleCnt="0"/>
      <dgm:spPr/>
    </dgm:pt>
    <dgm:pt modelId="{B1E1ECDA-B87B-4D54-A02F-20F012B03ED0}" type="pres">
      <dgm:prSet presAssocID="{2608A148-83B0-44D6-84E5-6332BD787F26}" presName="rootText" presStyleLbl="node4" presStyleIdx="1" presStyleCnt="20">
        <dgm:presLayoutVars>
          <dgm:chPref val="3"/>
        </dgm:presLayoutVars>
      </dgm:prSet>
      <dgm:spPr/>
    </dgm:pt>
    <dgm:pt modelId="{2AC6D898-6C69-46C3-B34F-6A44FC7B57D3}" type="pres">
      <dgm:prSet presAssocID="{2608A148-83B0-44D6-84E5-6332BD787F26}" presName="rootConnector" presStyleLbl="node4" presStyleIdx="1" presStyleCnt="20"/>
      <dgm:spPr/>
    </dgm:pt>
    <dgm:pt modelId="{67ED860A-87C6-420C-B263-297D4C0DFEF3}" type="pres">
      <dgm:prSet presAssocID="{2608A148-83B0-44D6-84E5-6332BD787F26}" presName="hierChild4" presStyleCnt="0"/>
      <dgm:spPr/>
    </dgm:pt>
    <dgm:pt modelId="{59E84AD0-7900-48E4-B1F4-7DFEB0375C9E}" type="pres">
      <dgm:prSet presAssocID="{BE4F0DC3-933B-4812-BB79-F3E60E0E2B0F}" presName="Name37" presStyleLbl="parChTrans1D4" presStyleIdx="3" presStyleCnt="22"/>
      <dgm:spPr/>
    </dgm:pt>
    <dgm:pt modelId="{2462BCCE-C652-4EA7-B669-B14BC710AA77}" type="pres">
      <dgm:prSet presAssocID="{B84AE42F-C8D9-4380-BF0C-044360457EC9}" presName="hierRoot2" presStyleCnt="0">
        <dgm:presLayoutVars>
          <dgm:hierBranch val="init"/>
        </dgm:presLayoutVars>
      </dgm:prSet>
      <dgm:spPr/>
    </dgm:pt>
    <dgm:pt modelId="{302BE20E-0C43-41ED-AC41-7D789C589AE4}" type="pres">
      <dgm:prSet presAssocID="{B84AE42F-C8D9-4380-BF0C-044360457EC9}" presName="rootComposite" presStyleCnt="0"/>
      <dgm:spPr/>
    </dgm:pt>
    <dgm:pt modelId="{82E6D834-A5C5-46A3-AA32-BC3ACF74A7B9}" type="pres">
      <dgm:prSet presAssocID="{B84AE42F-C8D9-4380-BF0C-044360457EC9}" presName="rootText" presStyleLbl="node4" presStyleIdx="2" presStyleCnt="20">
        <dgm:presLayoutVars>
          <dgm:chPref val="3"/>
        </dgm:presLayoutVars>
      </dgm:prSet>
      <dgm:spPr/>
    </dgm:pt>
    <dgm:pt modelId="{506283A9-D9FB-4223-AFB5-7C64CCE8CB88}" type="pres">
      <dgm:prSet presAssocID="{B84AE42F-C8D9-4380-BF0C-044360457EC9}" presName="rootConnector" presStyleLbl="node4" presStyleIdx="2" presStyleCnt="20"/>
      <dgm:spPr/>
    </dgm:pt>
    <dgm:pt modelId="{159EEE19-716C-4800-8B6C-DF866901A830}" type="pres">
      <dgm:prSet presAssocID="{B84AE42F-C8D9-4380-BF0C-044360457EC9}" presName="hierChild4" presStyleCnt="0"/>
      <dgm:spPr/>
    </dgm:pt>
    <dgm:pt modelId="{F9600A34-FEBA-4DED-8FBF-B3CADE5675FA}" type="pres">
      <dgm:prSet presAssocID="{B84AE42F-C8D9-4380-BF0C-044360457EC9}" presName="hierChild5" presStyleCnt="0"/>
      <dgm:spPr/>
    </dgm:pt>
    <dgm:pt modelId="{2B75582D-6475-410A-93FF-2E0180ED1181}" type="pres">
      <dgm:prSet presAssocID="{2608A148-83B0-44D6-84E5-6332BD787F26}" presName="hierChild5" presStyleCnt="0"/>
      <dgm:spPr/>
    </dgm:pt>
    <dgm:pt modelId="{4A4A42BC-F995-4B72-805B-6AEBF78DAEC0}" type="pres">
      <dgm:prSet presAssocID="{E934A66A-A958-4660-B450-7CD0BDE4BCAF}" presName="Name37" presStyleLbl="parChTrans1D4" presStyleIdx="4" presStyleCnt="22"/>
      <dgm:spPr/>
    </dgm:pt>
    <dgm:pt modelId="{331D19F7-B7DF-4D72-8C20-1ECC532CF2E0}" type="pres">
      <dgm:prSet presAssocID="{E2627FAA-C2ED-4204-9083-CBA6746996D3}" presName="hierRoot2" presStyleCnt="0">
        <dgm:presLayoutVars>
          <dgm:hierBranch val="init"/>
        </dgm:presLayoutVars>
      </dgm:prSet>
      <dgm:spPr/>
    </dgm:pt>
    <dgm:pt modelId="{61706667-93DA-4F37-BA8A-6A8379775ACD}" type="pres">
      <dgm:prSet presAssocID="{E2627FAA-C2ED-4204-9083-CBA6746996D3}" presName="rootComposite" presStyleCnt="0"/>
      <dgm:spPr/>
    </dgm:pt>
    <dgm:pt modelId="{D40AEB08-A3F2-4C39-A591-94E52D31DFA9}" type="pres">
      <dgm:prSet presAssocID="{E2627FAA-C2ED-4204-9083-CBA6746996D3}" presName="rootText" presStyleLbl="node4" presStyleIdx="3" presStyleCnt="20">
        <dgm:presLayoutVars>
          <dgm:chPref val="3"/>
        </dgm:presLayoutVars>
      </dgm:prSet>
      <dgm:spPr/>
    </dgm:pt>
    <dgm:pt modelId="{28E5E9C0-629F-45E3-B123-16071CC2E0B7}" type="pres">
      <dgm:prSet presAssocID="{E2627FAA-C2ED-4204-9083-CBA6746996D3}" presName="rootConnector" presStyleLbl="node4" presStyleIdx="3" presStyleCnt="20"/>
      <dgm:spPr/>
    </dgm:pt>
    <dgm:pt modelId="{B0F395C1-64C5-4242-BDFC-59DC83C4F77F}" type="pres">
      <dgm:prSet presAssocID="{E2627FAA-C2ED-4204-9083-CBA6746996D3}" presName="hierChild4" presStyleCnt="0"/>
      <dgm:spPr/>
    </dgm:pt>
    <dgm:pt modelId="{825D232F-42AB-4BD4-867A-D84CA0D3EF11}" type="pres">
      <dgm:prSet presAssocID="{D0434838-EE73-4974-8485-7271FE3E5FD3}" presName="Name37" presStyleLbl="parChTrans1D4" presStyleIdx="5" presStyleCnt="22"/>
      <dgm:spPr/>
    </dgm:pt>
    <dgm:pt modelId="{3C3BF0A2-AEB8-42FE-9407-1C684D6CD58B}" type="pres">
      <dgm:prSet presAssocID="{823AB6E9-D41B-42CC-A871-AAB3B5CEAB07}" presName="hierRoot2" presStyleCnt="0">
        <dgm:presLayoutVars>
          <dgm:hierBranch val="init"/>
        </dgm:presLayoutVars>
      </dgm:prSet>
      <dgm:spPr/>
    </dgm:pt>
    <dgm:pt modelId="{38F296C8-F589-4D5B-9386-C65A5F0E7058}" type="pres">
      <dgm:prSet presAssocID="{823AB6E9-D41B-42CC-A871-AAB3B5CEAB07}" presName="rootComposite" presStyleCnt="0"/>
      <dgm:spPr/>
    </dgm:pt>
    <dgm:pt modelId="{959940C3-CF4B-4EE4-8A9D-AA5875D1F6B9}" type="pres">
      <dgm:prSet presAssocID="{823AB6E9-D41B-42CC-A871-AAB3B5CEAB07}" presName="rootText" presStyleLbl="node4" presStyleIdx="4" presStyleCnt="20">
        <dgm:presLayoutVars>
          <dgm:chPref val="3"/>
        </dgm:presLayoutVars>
      </dgm:prSet>
      <dgm:spPr/>
    </dgm:pt>
    <dgm:pt modelId="{17930C78-A410-421C-BA9B-927F97037976}" type="pres">
      <dgm:prSet presAssocID="{823AB6E9-D41B-42CC-A871-AAB3B5CEAB07}" presName="rootConnector" presStyleLbl="node4" presStyleIdx="4" presStyleCnt="20"/>
      <dgm:spPr/>
    </dgm:pt>
    <dgm:pt modelId="{09307321-439F-4172-8DE5-9EE31210EE4D}" type="pres">
      <dgm:prSet presAssocID="{823AB6E9-D41B-42CC-A871-AAB3B5CEAB07}" presName="hierChild4" presStyleCnt="0"/>
      <dgm:spPr/>
    </dgm:pt>
    <dgm:pt modelId="{F4E61654-AF16-40C5-A595-F5A29658AAB0}" type="pres">
      <dgm:prSet presAssocID="{046F1874-09AC-4CAD-92D7-E27388526844}" presName="Name37" presStyleLbl="parChTrans1D4" presStyleIdx="6" presStyleCnt="22"/>
      <dgm:spPr/>
    </dgm:pt>
    <dgm:pt modelId="{51C15873-C74C-4E85-B2BE-E5FB70EFB709}" type="pres">
      <dgm:prSet presAssocID="{9C2E6D2C-735D-4A15-899A-61F49176EBE4}" presName="hierRoot2" presStyleCnt="0">
        <dgm:presLayoutVars>
          <dgm:hierBranch val="init"/>
        </dgm:presLayoutVars>
      </dgm:prSet>
      <dgm:spPr/>
    </dgm:pt>
    <dgm:pt modelId="{8AFD584D-2877-4E4F-A1D4-8225832412E0}" type="pres">
      <dgm:prSet presAssocID="{9C2E6D2C-735D-4A15-899A-61F49176EBE4}" presName="rootComposite" presStyleCnt="0"/>
      <dgm:spPr/>
    </dgm:pt>
    <dgm:pt modelId="{16991411-800D-4EB7-B6B1-97A4D605D175}" type="pres">
      <dgm:prSet presAssocID="{9C2E6D2C-735D-4A15-899A-61F49176EBE4}" presName="rootText" presStyleLbl="node4" presStyleIdx="5" presStyleCnt="20">
        <dgm:presLayoutVars>
          <dgm:chPref val="3"/>
        </dgm:presLayoutVars>
      </dgm:prSet>
      <dgm:spPr/>
    </dgm:pt>
    <dgm:pt modelId="{5C5F411E-9603-4F1C-B06C-C3DAC1B6C189}" type="pres">
      <dgm:prSet presAssocID="{9C2E6D2C-735D-4A15-899A-61F49176EBE4}" presName="rootConnector" presStyleLbl="node4" presStyleIdx="5" presStyleCnt="20"/>
      <dgm:spPr/>
    </dgm:pt>
    <dgm:pt modelId="{27481268-5EB9-4E37-A1D5-F6605C6A3398}" type="pres">
      <dgm:prSet presAssocID="{9C2E6D2C-735D-4A15-899A-61F49176EBE4}" presName="hierChild4" presStyleCnt="0"/>
      <dgm:spPr/>
    </dgm:pt>
    <dgm:pt modelId="{C84FFDFD-5D56-4236-BCE3-95D38E41465A}" type="pres">
      <dgm:prSet presAssocID="{9C2E6D2C-735D-4A15-899A-61F49176EBE4}" presName="hierChild5" presStyleCnt="0"/>
      <dgm:spPr/>
    </dgm:pt>
    <dgm:pt modelId="{67464419-7E07-4D07-983E-BC0314E6F4D9}" type="pres">
      <dgm:prSet presAssocID="{823AB6E9-D41B-42CC-A871-AAB3B5CEAB07}" presName="hierChild5" presStyleCnt="0"/>
      <dgm:spPr/>
    </dgm:pt>
    <dgm:pt modelId="{79C6D828-BD1C-46C9-97FD-67D211301C4B}" type="pres">
      <dgm:prSet presAssocID="{E2627FAA-C2ED-4204-9083-CBA6746996D3}" presName="hierChild5" presStyleCnt="0"/>
      <dgm:spPr/>
    </dgm:pt>
    <dgm:pt modelId="{18F59553-20D1-493A-865F-6732E819B567}" type="pres">
      <dgm:prSet presAssocID="{79AD684B-D56D-4042-91A6-ECEEBA5C9D8E}" presName="Name37" presStyleLbl="parChTrans1D4" presStyleIdx="7" presStyleCnt="22"/>
      <dgm:spPr/>
    </dgm:pt>
    <dgm:pt modelId="{CBD72CE9-60D2-4936-9863-0C094DBC97CF}" type="pres">
      <dgm:prSet presAssocID="{1A906E6E-D49E-4AC5-82DB-F2A7B5435B52}" presName="hierRoot2" presStyleCnt="0">
        <dgm:presLayoutVars>
          <dgm:hierBranch val="init"/>
        </dgm:presLayoutVars>
      </dgm:prSet>
      <dgm:spPr/>
    </dgm:pt>
    <dgm:pt modelId="{304F4CEF-5A84-44C1-8E95-AB6A5E9DBD46}" type="pres">
      <dgm:prSet presAssocID="{1A906E6E-D49E-4AC5-82DB-F2A7B5435B52}" presName="rootComposite" presStyleCnt="0"/>
      <dgm:spPr/>
    </dgm:pt>
    <dgm:pt modelId="{7CE06F60-76EA-4A2E-AD03-5987C8DCDA44}" type="pres">
      <dgm:prSet presAssocID="{1A906E6E-D49E-4AC5-82DB-F2A7B5435B52}" presName="rootText" presStyleLbl="node4" presStyleIdx="6" presStyleCnt="20">
        <dgm:presLayoutVars>
          <dgm:chPref val="3"/>
        </dgm:presLayoutVars>
      </dgm:prSet>
      <dgm:spPr/>
    </dgm:pt>
    <dgm:pt modelId="{2D40FFF5-C890-4458-B11D-B730475AE6F9}" type="pres">
      <dgm:prSet presAssocID="{1A906E6E-D49E-4AC5-82DB-F2A7B5435B52}" presName="rootConnector" presStyleLbl="node4" presStyleIdx="6" presStyleCnt="20"/>
      <dgm:spPr/>
    </dgm:pt>
    <dgm:pt modelId="{F06959B1-63A9-47F7-B32E-7112AEBD763B}" type="pres">
      <dgm:prSet presAssocID="{1A906E6E-D49E-4AC5-82DB-F2A7B5435B52}" presName="hierChild4" presStyleCnt="0"/>
      <dgm:spPr/>
    </dgm:pt>
    <dgm:pt modelId="{3D0B61D8-42A3-4518-845C-B6A76C2DB9AF}" type="pres">
      <dgm:prSet presAssocID="{1868301B-CFC7-45C7-94AE-AC1584FEAE45}" presName="Name37" presStyleLbl="parChTrans1D4" presStyleIdx="8" presStyleCnt="22"/>
      <dgm:spPr/>
    </dgm:pt>
    <dgm:pt modelId="{3ACC1EA5-B9E4-43A9-97D2-721D887D35B3}" type="pres">
      <dgm:prSet presAssocID="{8D4453CF-D173-4985-A937-9719DEE75AF2}" presName="hierRoot2" presStyleCnt="0">
        <dgm:presLayoutVars>
          <dgm:hierBranch val="init"/>
        </dgm:presLayoutVars>
      </dgm:prSet>
      <dgm:spPr/>
    </dgm:pt>
    <dgm:pt modelId="{5FDA286B-2DC2-460B-A6AB-F857B0CCF7C8}" type="pres">
      <dgm:prSet presAssocID="{8D4453CF-D173-4985-A937-9719DEE75AF2}" presName="rootComposite" presStyleCnt="0"/>
      <dgm:spPr/>
    </dgm:pt>
    <dgm:pt modelId="{3B0730BB-6294-4DC2-9EBE-C0499F1D8621}" type="pres">
      <dgm:prSet presAssocID="{8D4453CF-D173-4985-A937-9719DEE75AF2}" presName="rootText" presStyleLbl="node4" presStyleIdx="7" presStyleCnt="20">
        <dgm:presLayoutVars>
          <dgm:chPref val="3"/>
        </dgm:presLayoutVars>
      </dgm:prSet>
      <dgm:spPr/>
    </dgm:pt>
    <dgm:pt modelId="{517622D9-AACA-4A5C-9F7B-D214833E05CB}" type="pres">
      <dgm:prSet presAssocID="{8D4453CF-D173-4985-A937-9719DEE75AF2}" presName="rootConnector" presStyleLbl="node4" presStyleIdx="7" presStyleCnt="20"/>
      <dgm:spPr/>
    </dgm:pt>
    <dgm:pt modelId="{516BCD47-77B4-4E33-9349-43BF11169046}" type="pres">
      <dgm:prSet presAssocID="{8D4453CF-D173-4985-A937-9719DEE75AF2}" presName="hierChild4" presStyleCnt="0"/>
      <dgm:spPr/>
    </dgm:pt>
    <dgm:pt modelId="{C09BBD1C-5527-4E9E-BBFC-7966EBC180C3}" type="pres">
      <dgm:prSet presAssocID="{4DB66E04-91A5-4658-81D4-8F5FA85EFB83}" presName="Name37" presStyleLbl="parChTrans1D4" presStyleIdx="9" presStyleCnt="22"/>
      <dgm:spPr/>
    </dgm:pt>
    <dgm:pt modelId="{3D9D0B1C-6F6C-4D85-ACFC-D99BB8A05234}" type="pres">
      <dgm:prSet presAssocID="{F5EEF3CB-4AE5-4DA0-8D6B-709B7CC3747B}" presName="hierRoot2" presStyleCnt="0">
        <dgm:presLayoutVars>
          <dgm:hierBranch val="init"/>
        </dgm:presLayoutVars>
      </dgm:prSet>
      <dgm:spPr/>
    </dgm:pt>
    <dgm:pt modelId="{DF70D14C-AC11-4491-82A1-84ED76ED3517}" type="pres">
      <dgm:prSet presAssocID="{F5EEF3CB-4AE5-4DA0-8D6B-709B7CC3747B}" presName="rootComposite" presStyleCnt="0"/>
      <dgm:spPr/>
    </dgm:pt>
    <dgm:pt modelId="{4D64909D-70C8-4E9D-B825-E29FCBEF2188}" type="pres">
      <dgm:prSet presAssocID="{F5EEF3CB-4AE5-4DA0-8D6B-709B7CC3747B}" presName="rootText" presStyleLbl="node4" presStyleIdx="8" presStyleCnt="20">
        <dgm:presLayoutVars>
          <dgm:chPref val="3"/>
        </dgm:presLayoutVars>
      </dgm:prSet>
      <dgm:spPr/>
    </dgm:pt>
    <dgm:pt modelId="{E0D96DB8-E2AD-48EA-964D-578F700381D3}" type="pres">
      <dgm:prSet presAssocID="{F5EEF3CB-4AE5-4DA0-8D6B-709B7CC3747B}" presName="rootConnector" presStyleLbl="node4" presStyleIdx="8" presStyleCnt="20"/>
      <dgm:spPr/>
    </dgm:pt>
    <dgm:pt modelId="{25072523-E55E-4D53-800D-BB304D9CAABC}" type="pres">
      <dgm:prSet presAssocID="{F5EEF3CB-4AE5-4DA0-8D6B-709B7CC3747B}" presName="hierChild4" presStyleCnt="0"/>
      <dgm:spPr/>
    </dgm:pt>
    <dgm:pt modelId="{CD814C8C-8E9B-43D1-B5AF-3C64D23E2AEC}" type="pres">
      <dgm:prSet presAssocID="{F5EEF3CB-4AE5-4DA0-8D6B-709B7CC3747B}" presName="hierChild5" presStyleCnt="0"/>
      <dgm:spPr/>
    </dgm:pt>
    <dgm:pt modelId="{CD6DF971-BDD0-4EE7-ABA2-14754512D224}" type="pres">
      <dgm:prSet presAssocID="{8D4453CF-D173-4985-A937-9719DEE75AF2}" presName="hierChild5" presStyleCnt="0"/>
      <dgm:spPr/>
    </dgm:pt>
    <dgm:pt modelId="{34C01F54-E746-4863-A904-C6761EB10049}" type="pres">
      <dgm:prSet presAssocID="{1A906E6E-D49E-4AC5-82DB-F2A7B5435B52}" presName="hierChild5" presStyleCnt="0"/>
      <dgm:spPr/>
    </dgm:pt>
    <dgm:pt modelId="{AD355A7D-C276-4705-8352-8D50B1F4D867}" type="pres">
      <dgm:prSet presAssocID="{9416185D-AF04-4210-9253-ED39B17ABA5D}" presName="hierChild7" presStyleCnt="0"/>
      <dgm:spPr/>
    </dgm:pt>
    <dgm:pt modelId="{94C193CD-C6CE-4729-9375-19AEDEA56A9B}" type="pres">
      <dgm:prSet presAssocID="{77430C21-8421-48FD-8837-83901C8A6DD3}" presName="Name111" presStyleLbl="parChTrans1D4" presStyleIdx="10" presStyleCnt="22"/>
      <dgm:spPr/>
    </dgm:pt>
    <dgm:pt modelId="{4451022B-EF52-4D20-BB8E-1905F88590F4}" type="pres">
      <dgm:prSet presAssocID="{D2F14625-DB9D-4BFF-84AF-626851641955}" presName="hierRoot3" presStyleCnt="0">
        <dgm:presLayoutVars>
          <dgm:hierBranch val="init"/>
        </dgm:presLayoutVars>
      </dgm:prSet>
      <dgm:spPr/>
    </dgm:pt>
    <dgm:pt modelId="{CB409B2B-74D6-4B98-968E-C5286F3D3C3D}" type="pres">
      <dgm:prSet presAssocID="{D2F14625-DB9D-4BFF-84AF-626851641955}" presName="rootComposite3" presStyleCnt="0"/>
      <dgm:spPr/>
    </dgm:pt>
    <dgm:pt modelId="{FB10B096-63C2-4D93-A1F7-DD841E8A7532}" type="pres">
      <dgm:prSet presAssocID="{D2F14625-DB9D-4BFF-84AF-626851641955}" presName="rootText3" presStyleLbl="asst3" presStyleIdx="1" presStyleCnt="2">
        <dgm:presLayoutVars>
          <dgm:chPref val="3"/>
        </dgm:presLayoutVars>
      </dgm:prSet>
      <dgm:spPr/>
    </dgm:pt>
    <dgm:pt modelId="{05755162-E9CC-44EB-874E-3F82F8C42893}" type="pres">
      <dgm:prSet presAssocID="{D2F14625-DB9D-4BFF-84AF-626851641955}" presName="rootConnector3" presStyleLbl="asst3" presStyleIdx="1" presStyleCnt="2"/>
      <dgm:spPr/>
    </dgm:pt>
    <dgm:pt modelId="{D6A53EDC-67CD-478E-8C9B-4966B87EBD7F}" type="pres">
      <dgm:prSet presAssocID="{D2F14625-DB9D-4BFF-84AF-626851641955}" presName="hierChild6" presStyleCnt="0"/>
      <dgm:spPr/>
    </dgm:pt>
    <dgm:pt modelId="{126990FB-2018-4C26-A867-4CAED1A27CC5}" type="pres">
      <dgm:prSet presAssocID="{3DE94DC7-F286-4C5E-85D6-1F3865644E1A}" presName="Name37" presStyleLbl="parChTrans1D4" presStyleIdx="11" presStyleCnt="22"/>
      <dgm:spPr/>
    </dgm:pt>
    <dgm:pt modelId="{1F8BAF0E-1CA9-45F6-BC3E-FEE3D1709001}" type="pres">
      <dgm:prSet presAssocID="{53063B5A-E7F5-4982-A0EB-B6CD1B7C21C7}" presName="hierRoot2" presStyleCnt="0">
        <dgm:presLayoutVars>
          <dgm:hierBranch val="init"/>
        </dgm:presLayoutVars>
      </dgm:prSet>
      <dgm:spPr/>
    </dgm:pt>
    <dgm:pt modelId="{58FCC6FA-FCDD-49EC-9C7C-CB0272A0CADA}" type="pres">
      <dgm:prSet presAssocID="{53063B5A-E7F5-4982-A0EB-B6CD1B7C21C7}" presName="rootComposite" presStyleCnt="0"/>
      <dgm:spPr/>
    </dgm:pt>
    <dgm:pt modelId="{5CF7F004-4AEF-45CD-9F07-73325049D23E}" type="pres">
      <dgm:prSet presAssocID="{53063B5A-E7F5-4982-A0EB-B6CD1B7C21C7}" presName="rootText" presStyleLbl="node4" presStyleIdx="9" presStyleCnt="20">
        <dgm:presLayoutVars>
          <dgm:chPref val="3"/>
        </dgm:presLayoutVars>
      </dgm:prSet>
      <dgm:spPr/>
    </dgm:pt>
    <dgm:pt modelId="{A48F7104-0213-4265-BC0B-E15F189215E3}" type="pres">
      <dgm:prSet presAssocID="{53063B5A-E7F5-4982-A0EB-B6CD1B7C21C7}" presName="rootConnector" presStyleLbl="node4" presStyleIdx="9" presStyleCnt="20"/>
      <dgm:spPr/>
    </dgm:pt>
    <dgm:pt modelId="{0BC96039-CEC0-40B3-AA92-76224F219F29}" type="pres">
      <dgm:prSet presAssocID="{53063B5A-E7F5-4982-A0EB-B6CD1B7C21C7}" presName="hierChild4" presStyleCnt="0"/>
      <dgm:spPr/>
    </dgm:pt>
    <dgm:pt modelId="{5C11F123-DEBE-45BB-A4D0-9777788E55CC}" type="pres">
      <dgm:prSet presAssocID="{53063B5A-E7F5-4982-A0EB-B6CD1B7C21C7}" presName="hierChild5" presStyleCnt="0"/>
      <dgm:spPr/>
    </dgm:pt>
    <dgm:pt modelId="{1E97773A-FD06-4FF2-92D6-40641E76ED38}" type="pres">
      <dgm:prSet presAssocID="{80A75ECF-7EC5-47F0-AA6A-A816E99F8E50}" presName="Name37" presStyleLbl="parChTrans1D4" presStyleIdx="12" presStyleCnt="22"/>
      <dgm:spPr/>
    </dgm:pt>
    <dgm:pt modelId="{6664CFDD-CABB-4CB1-A0DD-079AACA4057D}" type="pres">
      <dgm:prSet presAssocID="{129C210C-08D5-4BCE-A97B-C58D2D6D634F}" presName="hierRoot2" presStyleCnt="0">
        <dgm:presLayoutVars>
          <dgm:hierBranch val="init"/>
        </dgm:presLayoutVars>
      </dgm:prSet>
      <dgm:spPr/>
    </dgm:pt>
    <dgm:pt modelId="{751ECD5E-0340-4A27-A333-A9F08591C75F}" type="pres">
      <dgm:prSet presAssocID="{129C210C-08D5-4BCE-A97B-C58D2D6D634F}" presName="rootComposite" presStyleCnt="0"/>
      <dgm:spPr/>
    </dgm:pt>
    <dgm:pt modelId="{5A26A8A2-C757-4B1C-8AAB-E7A11CD817AB}" type="pres">
      <dgm:prSet presAssocID="{129C210C-08D5-4BCE-A97B-C58D2D6D634F}" presName="rootText" presStyleLbl="node4" presStyleIdx="10" presStyleCnt="20">
        <dgm:presLayoutVars>
          <dgm:chPref val="3"/>
        </dgm:presLayoutVars>
      </dgm:prSet>
      <dgm:spPr/>
    </dgm:pt>
    <dgm:pt modelId="{B704E6F1-FF5B-4ED3-AF37-ADDE2F7A8639}" type="pres">
      <dgm:prSet presAssocID="{129C210C-08D5-4BCE-A97B-C58D2D6D634F}" presName="rootConnector" presStyleLbl="node4" presStyleIdx="10" presStyleCnt="20"/>
      <dgm:spPr/>
    </dgm:pt>
    <dgm:pt modelId="{E0A1F8DC-5AAD-48C0-84D5-3EFC4EFE2AE6}" type="pres">
      <dgm:prSet presAssocID="{129C210C-08D5-4BCE-A97B-C58D2D6D634F}" presName="hierChild4" presStyleCnt="0"/>
      <dgm:spPr/>
    </dgm:pt>
    <dgm:pt modelId="{8F0D0EC2-784F-45C2-A92E-F892B8316FA7}" type="pres">
      <dgm:prSet presAssocID="{129C210C-08D5-4BCE-A97B-C58D2D6D634F}" presName="hierChild5" presStyleCnt="0"/>
      <dgm:spPr/>
    </dgm:pt>
    <dgm:pt modelId="{D6558329-C1C9-4FF4-9AA8-FB386F2C579B}" type="pres">
      <dgm:prSet presAssocID="{E9F48E0B-E832-45E8-AD52-39F5EEFC3074}" presName="Name37" presStyleLbl="parChTrans1D4" presStyleIdx="13" presStyleCnt="22"/>
      <dgm:spPr/>
    </dgm:pt>
    <dgm:pt modelId="{12A4463B-9486-4941-A8B2-0238D0E726EA}" type="pres">
      <dgm:prSet presAssocID="{980F1B72-136B-467C-B0A2-47F7572F3C90}" presName="hierRoot2" presStyleCnt="0">
        <dgm:presLayoutVars>
          <dgm:hierBranch val="init"/>
        </dgm:presLayoutVars>
      </dgm:prSet>
      <dgm:spPr/>
    </dgm:pt>
    <dgm:pt modelId="{E78249D9-4A36-4D18-9507-55F06E1B98F4}" type="pres">
      <dgm:prSet presAssocID="{980F1B72-136B-467C-B0A2-47F7572F3C90}" presName="rootComposite" presStyleCnt="0"/>
      <dgm:spPr/>
    </dgm:pt>
    <dgm:pt modelId="{640CF5E6-A066-469A-8DD9-D9781C1F1675}" type="pres">
      <dgm:prSet presAssocID="{980F1B72-136B-467C-B0A2-47F7572F3C90}" presName="rootText" presStyleLbl="node4" presStyleIdx="11" presStyleCnt="20">
        <dgm:presLayoutVars>
          <dgm:chPref val="3"/>
        </dgm:presLayoutVars>
      </dgm:prSet>
      <dgm:spPr/>
    </dgm:pt>
    <dgm:pt modelId="{829A7BBB-EECF-4839-A245-C4510340322B}" type="pres">
      <dgm:prSet presAssocID="{980F1B72-136B-467C-B0A2-47F7572F3C90}" presName="rootConnector" presStyleLbl="node4" presStyleIdx="11" presStyleCnt="20"/>
      <dgm:spPr/>
    </dgm:pt>
    <dgm:pt modelId="{CEE384FE-5F0C-4553-9369-0107A645BA9D}" type="pres">
      <dgm:prSet presAssocID="{980F1B72-136B-467C-B0A2-47F7572F3C90}" presName="hierChild4" presStyleCnt="0"/>
      <dgm:spPr/>
    </dgm:pt>
    <dgm:pt modelId="{BE51435B-B8FC-409C-9E06-ECBC11555DF2}" type="pres">
      <dgm:prSet presAssocID="{7CC13B1E-A27A-4BC8-A38D-F2E336EEA82A}" presName="Name37" presStyleLbl="parChTrans1D4" presStyleIdx="14" presStyleCnt="22"/>
      <dgm:spPr/>
    </dgm:pt>
    <dgm:pt modelId="{AD4F3915-9DF4-4698-83A6-07ECD2150683}" type="pres">
      <dgm:prSet presAssocID="{8530B4AC-0290-40DB-AC3D-3A8E2B539EF4}" presName="hierRoot2" presStyleCnt="0">
        <dgm:presLayoutVars>
          <dgm:hierBranch val="init"/>
        </dgm:presLayoutVars>
      </dgm:prSet>
      <dgm:spPr/>
    </dgm:pt>
    <dgm:pt modelId="{B8D08841-D19A-4C94-9AC9-883E877B2F23}" type="pres">
      <dgm:prSet presAssocID="{8530B4AC-0290-40DB-AC3D-3A8E2B539EF4}" presName="rootComposite" presStyleCnt="0"/>
      <dgm:spPr/>
    </dgm:pt>
    <dgm:pt modelId="{5A5492A4-A210-47D8-A36B-F55E42B4113F}" type="pres">
      <dgm:prSet presAssocID="{8530B4AC-0290-40DB-AC3D-3A8E2B539EF4}" presName="rootText" presStyleLbl="node4" presStyleIdx="12" presStyleCnt="20">
        <dgm:presLayoutVars>
          <dgm:chPref val="3"/>
        </dgm:presLayoutVars>
      </dgm:prSet>
      <dgm:spPr/>
    </dgm:pt>
    <dgm:pt modelId="{4615B18D-E338-4438-8C96-C5DA112F69AD}" type="pres">
      <dgm:prSet presAssocID="{8530B4AC-0290-40DB-AC3D-3A8E2B539EF4}" presName="rootConnector" presStyleLbl="node4" presStyleIdx="12" presStyleCnt="20"/>
      <dgm:spPr/>
    </dgm:pt>
    <dgm:pt modelId="{6F3758A4-61B6-4B17-9EAE-8C7B239A4036}" type="pres">
      <dgm:prSet presAssocID="{8530B4AC-0290-40DB-AC3D-3A8E2B539EF4}" presName="hierChild4" presStyleCnt="0"/>
      <dgm:spPr/>
    </dgm:pt>
    <dgm:pt modelId="{7C05D4E2-22D7-4265-A612-6BACF090F8FD}" type="pres">
      <dgm:prSet presAssocID="{8530B4AC-0290-40DB-AC3D-3A8E2B539EF4}" presName="hierChild5" presStyleCnt="0"/>
      <dgm:spPr/>
    </dgm:pt>
    <dgm:pt modelId="{0F7FF068-7E1C-4A0D-8144-6959FF6113FE}" type="pres">
      <dgm:prSet presAssocID="{980F1B72-136B-467C-B0A2-47F7572F3C90}" presName="hierChild5" presStyleCnt="0"/>
      <dgm:spPr/>
    </dgm:pt>
    <dgm:pt modelId="{13B646A2-A4B9-4EC0-8821-237E0130B0F8}" type="pres">
      <dgm:prSet presAssocID="{D2F14625-DB9D-4BFF-84AF-626851641955}" presName="hierChild7" presStyleCnt="0"/>
      <dgm:spPr/>
    </dgm:pt>
    <dgm:pt modelId="{B8766027-2D40-499C-A8BD-72E9DFAFD0AB}" type="pres">
      <dgm:prSet presAssocID="{815D12A2-D4C8-4CE1-9042-720B99450CA1}" presName="Name37" presStyleLbl="parChTrans1D3" presStyleIdx="1" presStyleCnt="4"/>
      <dgm:spPr/>
    </dgm:pt>
    <dgm:pt modelId="{4D54499D-7699-4F95-8577-D1EE66605FA1}" type="pres">
      <dgm:prSet presAssocID="{C9576EA6-30CB-4D96-A170-10FFE5110F07}" presName="hierRoot2" presStyleCnt="0">
        <dgm:presLayoutVars>
          <dgm:hierBranch val="init"/>
        </dgm:presLayoutVars>
      </dgm:prSet>
      <dgm:spPr/>
    </dgm:pt>
    <dgm:pt modelId="{022A50B7-0D48-49FB-BF5F-5C1229089CB9}" type="pres">
      <dgm:prSet presAssocID="{C9576EA6-30CB-4D96-A170-10FFE5110F07}" presName="rootComposite" presStyleCnt="0"/>
      <dgm:spPr/>
    </dgm:pt>
    <dgm:pt modelId="{4FF9AC8C-D6F8-4E8C-A2C6-89AD73EFB0D7}" type="pres">
      <dgm:prSet presAssocID="{C9576EA6-30CB-4D96-A170-10FFE5110F07}" presName="rootText" presStyleLbl="node3" presStyleIdx="1" presStyleCnt="3">
        <dgm:presLayoutVars>
          <dgm:chPref val="3"/>
        </dgm:presLayoutVars>
      </dgm:prSet>
      <dgm:spPr/>
    </dgm:pt>
    <dgm:pt modelId="{6D1BD467-1502-4ED9-8045-32D9AF4B7356}" type="pres">
      <dgm:prSet presAssocID="{C9576EA6-30CB-4D96-A170-10FFE5110F07}" presName="rootConnector" presStyleLbl="node3" presStyleIdx="1" presStyleCnt="3"/>
      <dgm:spPr/>
    </dgm:pt>
    <dgm:pt modelId="{40C66071-BB35-4F6E-BE9E-E546B5045B16}" type="pres">
      <dgm:prSet presAssocID="{C9576EA6-30CB-4D96-A170-10FFE5110F07}" presName="hierChild4" presStyleCnt="0"/>
      <dgm:spPr/>
    </dgm:pt>
    <dgm:pt modelId="{3E8A5A44-6F63-4D51-A702-DA68C932BEF2}" type="pres">
      <dgm:prSet presAssocID="{DA8FB75D-E1F8-4344-9531-E180684DAFFD}" presName="Name37" presStyleLbl="parChTrans1D4" presStyleIdx="15" presStyleCnt="22"/>
      <dgm:spPr/>
    </dgm:pt>
    <dgm:pt modelId="{AED7F651-1C63-4E92-83A0-C46ECF369A08}" type="pres">
      <dgm:prSet presAssocID="{1B93F962-8068-44F6-A51D-084DE2C85251}" presName="hierRoot2" presStyleCnt="0">
        <dgm:presLayoutVars>
          <dgm:hierBranch val="init"/>
        </dgm:presLayoutVars>
      </dgm:prSet>
      <dgm:spPr/>
    </dgm:pt>
    <dgm:pt modelId="{333037BF-6BC1-4584-AFD2-2A48A7DE5947}" type="pres">
      <dgm:prSet presAssocID="{1B93F962-8068-44F6-A51D-084DE2C85251}" presName="rootComposite" presStyleCnt="0"/>
      <dgm:spPr/>
    </dgm:pt>
    <dgm:pt modelId="{7D2FDB0F-324A-4147-AB74-D1455F7D9D73}" type="pres">
      <dgm:prSet presAssocID="{1B93F962-8068-44F6-A51D-084DE2C85251}" presName="rootText" presStyleLbl="node4" presStyleIdx="13" presStyleCnt="20">
        <dgm:presLayoutVars>
          <dgm:chPref val="3"/>
        </dgm:presLayoutVars>
      </dgm:prSet>
      <dgm:spPr/>
    </dgm:pt>
    <dgm:pt modelId="{F95E642A-4D1F-41C6-B2B4-5835505904CA}" type="pres">
      <dgm:prSet presAssocID="{1B93F962-8068-44F6-A51D-084DE2C85251}" presName="rootConnector" presStyleLbl="node4" presStyleIdx="13" presStyleCnt="20"/>
      <dgm:spPr/>
    </dgm:pt>
    <dgm:pt modelId="{83CD7CA8-6EC3-4A24-8086-BA67528C28B7}" type="pres">
      <dgm:prSet presAssocID="{1B93F962-8068-44F6-A51D-084DE2C85251}" presName="hierChild4" presStyleCnt="0"/>
      <dgm:spPr/>
    </dgm:pt>
    <dgm:pt modelId="{5F7AB099-FCAA-466A-A94E-8BE274F5C1D7}" type="pres">
      <dgm:prSet presAssocID="{F5F9BC14-2352-44DA-9C1B-C0D817776080}" presName="Name37" presStyleLbl="parChTrans1D4" presStyleIdx="16" presStyleCnt="22"/>
      <dgm:spPr/>
    </dgm:pt>
    <dgm:pt modelId="{7A0AAD93-E507-4777-BF28-0335B5E027D2}" type="pres">
      <dgm:prSet presAssocID="{FCDF95F7-CCB0-48EF-9526-15D88C574F7B}" presName="hierRoot2" presStyleCnt="0">
        <dgm:presLayoutVars>
          <dgm:hierBranch val="init"/>
        </dgm:presLayoutVars>
      </dgm:prSet>
      <dgm:spPr/>
    </dgm:pt>
    <dgm:pt modelId="{33DCE64E-B699-4EB7-92BF-6EAEB2E9D5D1}" type="pres">
      <dgm:prSet presAssocID="{FCDF95F7-CCB0-48EF-9526-15D88C574F7B}" presName="rootComposite" presStyleCnt="0"/>
      <dgm:spPr/>
    </dgm:pt>
    <dgm:pt modelId="{B4104693-879C-4939-8070-19405CBD9CF3}" type="pres">
      <dgm:prSet presAssocID="{FCDF95F7-CCB0-48EF-9526-15D88C574F7B}" presName="rootText" presStyleLbl="node4" presStyleIdx="14" presStyleCnt="20">
        <dgm:presLayoutVars>
          <dgm:chPref val="3"/>
        </dgm:presLayoutVars>
      </dgm:prSet>
      <dgm:spPr/>
    </dgm:pt>
    <dgm:pt modelId="{BDD8A25C-CA82-4ECF-A1BA-1B243F1FFF93}" type="pres">
      <dgm:prSet presAssocID="{FCDF95F7-CCB0-48EF-9526-15D88C574F7B}" presName="rootConnector" presStyleLbl="node4" presStyleIdx="14" presStyleCnt="20"/>
      <dgm:spPr/>
    </dgm:pt>
    <dgm:pt modelId="{72C73F0A-D9CC-499A-9E4E-CA2CC9768166}" type="pres">
      <dgm:prSet presAssocID="{FCDF95F7-CCB0-48EF-9526-15D88C574F7B}" presName="hierChild4" presStyleCnt="0"/>
      <dgm:spPr/>
    </dgm:pt>
    <dgm:pt modelId="{020E881C-55A3-40D8-BDA5-2CB3EB1856AF}" type="pres">
      <dgm:prSet presAssocID="{FCDF95F7-CCB0-48EF-9526-15D88C574F7B}" presName="hierChild5" presStyleCnt="0"/>
      <dgm:spPr/>
    </dgm:pt>
    <dgm:pt modelId="{5A84B170-AB88-48F4-BAB5-859BDEA36E22}" type="pres">
      <dgm:prSet presAssocID="{4B905788-A27D-43B9-A49C-5BDE61031491}" presName="Name37" presStyleLbl="parChTrans1D4" presStyleIdx="17" presStyleCnt="22"/>
      <dgm:spPr/>
    </dgm:pt>
    <dgm:pt modelId="{74B94371-0E1E-41DB-B1B1-90899269EEA6}" type="pres">
      <dgm:prSet presAssocID="{598F8698-DFA9-4BF9-ABE4-9E9E3FD6F8A2}" presName="hierRoot2" presStyleCnt="0">
        <dgm:presLayoutVars>
          <dgm:hierBranch val="init"/>
        </dgm:presLayoutVars>
      </dgm:prSet>
      <dgm:spPr/>
    </dgm:pt>
    <dgm:pt modelId="{1BDA3C3C-B3A4-468D-9B1F-72353183D9B2}" type="pres">
      <dgm:prSet presAssocID="{598F8698-DFA9-4BF9-ABE4-9E9E3FD6F8A2}" presName="rootComposite" presStyleCnt="0"/>
      <dgm:spPr/>
    </dgm:pt>
    <dgm:pt modelId="{F01828DD-55C6-429D-9B08-D0871CC3CD48}" type="pres">
      <dgm:prSet presAssocID="{598F8698-DFA9-4BF9-ABE4-9E9E3FD6F8A2}" presName="rootText" presStyleLbl="node4" presStyleIdx="15" presStyleCnt="20">
        <dgm:presLayoutVars>
          <dgm:chPref val="3"/>
        </dgm:presLayoutVars>
      </dgm:prSet>
      <dgm:spPr/>
    </dgm:pt>
    <dgm:pt modelId="{7C7E8217-88B9-4192-9204-BAE904E9F638}" type="pres">
      <dgm:prSet presAssocID="{598F8698-DFA9-4BF9-ABE4-9E9E3FD6F8A2}" presName="rootConnector" presStyleLbl="node4" presStyleIdx="15" presStyleCnt="20"/>
      <dgm:spPr/>
    </dgm:pt>
    <dgm:pt modelId="{C5AA9210-5A34-44C3-9306-E16B6FFAB7E6}" type="pres">
      <dgm:prSet presAssocID="{598F8698-DFA9-4BF9-ABE4-9E9E3FD6F8A2}" presName="hierChild4" presStyleCnt="0"/>
      <dgm:spPr/>
    </dgm:pt>
    <dgm:pt modelId="{E460FD5D-C443-46FC-81BB-56D06FA6DB2E}" type="pres">
      <dgm:prSet presAssocID="{598F8698-DFA9-4BF9-ABE4-9E9E3FD6F8A2}" presName="hierChild5" presStyleCnt="0"/>
      <dgm:spPr/>
    </dgm:pt>
    <dgm:pt modelId="{A41958F2-4BB5-45FD-8B7B-C5A247CDD762}" type="pres">
      <dgm:prSet presAssocID="{97DE77E8-96C1-4FB2-8147-C9163B8435C9}" presName="Name37" presStyleLbl="parChTrans1D4" presStyleIdx="18" presStyleCnt="22"/>
      <dgm:spPr/>
    </dgm:pt>
    <dgm:pt modelId="{40C82249-0E9B-4B7F-AA38-DB4A3EC3ADED}" type="pres">
      <dgm:prSet presAssocID="{151E6632-E1CF-4064-96EA-5D898F058174}" presName="hierRoot2" presStyleCnt="0">
        <dgm:presLayoutVars>
          <dgm:hierBranch val="init"/>
        </dgm:presLayoutVars>
      </dgm:prSet>
      <dgm:spPr/>
    </dgm:pt>
    <dgm:pt modelId="{52C42C71-3E98-4BEC-B3BF-916844709E7B}" type="pres">
      <dgm:prSet presAssocID="{151E6632-E1CF-4064-96EA-5D898F058174}" presName="rootComposite" presStyleCnt="0"/>
      <dgm:spPr/>
    </dgm:pt>
    <dgm:pt modelId="{448E44A2-5A7E-4284-9D9E-A551419BBB65}" type="pres">
      <dgm:prSet presAssocID="{151E6632-E1CF-4064-96EA-5D898F058174}" presName="rootText" presStyleLbl="node4" presStyleIdx="16" presStyleCnt="20">
        <dgm:presLayoutVars>
          <dgm:chPref val="3"/>
        </dgm:presLayoutVars>
      </dgm:prSet>
      <dgm:spPr/>
    </dgm:pt>
    <dgm:pt modelId="{FD155BF5-BB63-46AB-9659-C6E0FA3B92DB}" type="pres">
      <dgm:prSet presAssocID="{151E6632-E1CF-4064-96EA-5D898F058174}" presName="rootConnector" presStyleLbl="node4" presStyleIdx="16" presStyleCnt="20"/>
      <dgm:spPr/>
    </dgm:pt>
    <dgm:pt modelId="{AAFEC2D2-AED3-4FC1-864C-999554A8C9F3}" type="pres">
      <dgm:prSet presAssocID="{151E6632-E1CF-4064-96EA-5D898F058174}" presName="hierChild4" presStyleCnt="0"/>
      <dgm:spPr/>
    </dgm:pt>
    <dgm:pt modelId="{87518FD0-D9A4-49B8-B3B9-F8907FAB2897}" type="pres">
      <dgm:prSet presAssocID="{151E6632-E1CF-4064-96EA-5D898F058174}" presName="hierChild5" presStyleCnt="0"/>
      <dgm:spPr/>
    </dgm:pt>
    <dgm:pt modelId="{1D3F423D-DA1B-4667-9DEF-A5643D6321C2}" type="pres">
      <dgm:prSet presAssocID="{1B93F962-8068-44F6-A51D-084DE2C85251}" presName="hierChild5" presStyleCnt="0"/>
      <dgm:spPr/>
    </dgm:pt>
    <dgm:pt modelId="{C5BC9825-D804-40BC-8BBF-42015E44C92D}" type="pres">
      <dgm:prSet presAssocID="{E0072F91-1AF3-4259-BDC9-C767DF775EE5}" presName="Name37" presStyleLbl="parChTrans1D4" presStyleIdx="19" presStyleCnt="22"/>
      <dgm:spPr/>
    </dgm:pt>
    <dgm:pt modelId="{5A7D43E0-F2DC-458A-BBF1-20EA60B163BF}" type="pres">
      <dgm:prSet presAssocID="{95FF0220-A7B3-4755-B223-4B57CEA40EE7}" presName="hierRoot2" presStyleCnt="0">
        <dgm:presLayoutVars>
          <dgm:hierBranch val="init"/>
        </dgm:presLayoutVars>
      </dgm:prSet>
      <dgm:spPr/>
    </dgm:pt>
    <dgm:pt modelId="{C4D21BE2-584C-495C-9062-664CDA96E94C}" type="pres">
      <dgm:prSet presAssocID="{95FF0220-A7B3-4755-B223-4B57CEA40EE7}" presName="rootComposite" presStyleCnt="0"/>
      <dgm:spPr/>
    </dgm:pt>
    <dgm:pt modelId="{ABCD32DC-0D85-4D6F-9F7C-65CD63AA016E}" type="pres">
      <dgm:prSet presAssocID="{95FF0220-A7B3-4755-B223-4B57CEA40EE7}" presName="rootText" presStyleLbl="node4" presStyleIdx="17" presStyleCnt="20">
        <dgm:presLayoutVars>
          <dgm:chPref val="3"/>
        </dgm:presLayoutVars>
      </dgm:prSet>
      <dgm:spPr/>
    </dgm:pt>
    <dgm:pt modelId="{1AEB6071-9F04-481A-9CF2-45AA88338065}" type="pres">
      <dgm:prSet presAssocID="{95FF0220-A7B3-4755-B223-4B57CEA40EE7}" presName="rootConnector" presStyleLbl="node4" presStyleIdx="17" presStyleCnt="20"/>
      <dgm:spPr/>
    </dgm:pt>
    <dgm:pt modelId="{4361C2FB-0D63-4089-A63F-6532BAD638F6}" type="pres">
      <dgm:prSet presAssocID="{95FF0220-A7B3-4755-B223-4B57CEA40EE7}" presName="hierChild4" presStyleCnt="0"/>
      <dgm:spPr/>
    </dgm:pt>
    <dgm:pt modelId="{0CA8B056-B91A-469A-B83D-77D8551BCA04}" type="pres">
      <dgm:prSet presAssocID="{C4EB309F-96EE-4767-A8C5-882086EA5558}" presName="Name37" presStyleLbl="parChTrans1D4" presStyleIdx="20" presStyleCnt="22"/>
      <dgm:spPr/>
    </dgm:pt>
    <dgm:pt modelId="{3AB75090-5055-44CF-B2C0-237CEA3A0357}" type="pres">
      <dgm:prSet presAssocID="{DC5E1FEB-46F5-4955-A155-53CFD5AC7D98}" presName="hierRoot2" presStyleCnt="0">
        <dgm:presLayoutVars>
          <dgm:hierBranch val="init"/>
        </dgm:presLayoutVars>
      </dgm:prSet>
      <dgm:spPr/>
    </dgm:pt>
    <dgm:pt modelId="{88DECA7D-D6E6-48C8-9BC5-7B18B5531BE7}" type="pres">
      <dgm:prSet presAssocID="{DC5E1FEB-46F5-4955-A155-53CFD5AC7D98}" presName="rootComposite" presStyleCnt="0"/>
      <dgm:spPr/>
    </dgm:pt>
    <dgm:pt modelId="{9FD86960-D6CF-4D08-AAD1-2864E399DDEF}" type="pres">
      <dgm:prSet presAssocID="{DC5E1FEB-46F5-4955-A155-53CFD5AC7D98}" presName="rootText" presStyleLbl="node4" presStyleIdx="18" presStyleCnt="20">
        <dgm:presLayoutVars>
          <dgm:chPref val="3"/>
        </dgm:presLayoutVars>
      </dgm:prSet>
      <dgm:spPr/>
    </dgm:pt>
    <dgm:pt modelId="{BBA939DD-F0B1-4502-94CA-271754499C44}" type="pres">
      <dgm:prSet presAssocID="{DC5E1FEB-46F5-4955-A155-53CFD5AC7D98}" presName="rootConnector" presStyleLbl="node4" presStyleIdx="18" presStyleCnt="20"/>
      <dgm:spPr/>
    </dgm:pt>
    <dgm:pt modelId="{16463A40-44A1-4B7F-ACF8-DE7DE58B84A7}" type="pres">
      <dgm:prSet presAssocID="{DC5E1FEB-46F5-4955-A155-53CFD5AC7D98}" presName="hierChild4" presStyleCnt="0"/>
      <dgm:spPr/>
    </dgm:pt>
    <dgm:pt modelId="{0056E351-7A0E-4412-A4E1-CDF5917BEB12}" type="pres">
      <dgm:prSet presAssocID="{DC5E1FEB-46F5-4955-A155-53CFD5AC7D98}" presName="hierChild5" presStyleCnt="0"/>
      <dgm:spPr/>
    </dgm:pt>
    <dgm:pt modelId="{3C0153E1-215B-4CEE-9B5C-61DD1357A7C6}" type="pres">
      <dgm:prSet presAssocID="{95FF0220-A7B3-4755-B223-4B57CEA40EE7}" presName="hierChild5" presStyleCnt="0"/>
      <dgm:spPr/>
    </dgm:pt>
    <dgm:pt modelId="{6CE268B7-369B-4075-A997-A103DCD510C0}" type="pres">
      <dgm:prSet presAssocID="{C9576EA6-30CB-4D96-A170-10FFE5110F07}" presName="hierChild5" presStyleCnt="0"/>
      <dgm:spPr/>
    </dgm:pt>
    <dgm:pt modelId="{CD88463A-C661-48AE-AE29-1B7EBE510970}" type="pres">
      <dgm:prSet presAssocID="{24774EDA-2F51-4FE8-8274-27092FA49F86}" presName="Name37" presStyleLbl="parChTrans1D3" presStyleIdx="2" presStyleCnt="4"/>
      <dgm:spPr/>
    </dgm:pt>
    <dgm:pt modelId="{57810919-80D5-472A-9D33-6EB7C240BF29}" type="pres">
      <dgm:prSet presAssocID="{94C73FA6-2F94-4EA5-A4B6-F0B4A0E2237D}" presName="hierRoot2" presStyleCnt="0">
        <dgm:presLayoutVars>
          <dgm:hierBranch val="init"/>
        </dgm:presLayoutVars>
      </dgm:prSet>
      <dgm:spPr/>
    </dgm:pt>
    <dgm:pt modelId="{14E653E6-BB1D-4E53-B88E-98D97E8F1A3E}" type="pres">
      <dgm:prSet presAssocID="{94C73FA6-2F94-4EA5-A4B6-F0B4A0E2237D}" presName="rootComposite" presStyleCnt="0"/>
      <dgm:spPr/>
    </dgm:pt>
    <dgm:pt modelId="{19251E78-4788-45A1-AEB4-BE7FF77831F6}" type="pres">
      <dgm:prSet presAssocID="{94C73FA6-2F94-4EA5-A4B6-F0B4A0E2237D}" presName="rootText" presStyleLbl="node3" presStyleIdx="2" presStyleCnt="3">
        <dgm:presLayoutVars>
          <dgm:chPref val="3"/>
        </dgm:presLayoutVars>
      </dgm:prSet>
      <dgm:spPr/>
    </dgm:pt>
    <dgm:pt modelId="{7BD7C9AF-5051-48A7-909E-BCBA2E3FABD2}" type="pres">
      <dgm:prSet presAssocID="{94C73FA6-2F94-4EA5-A4B6-F0B4A0E2237D}" presName="rootConnector" presStyleLbl="node3" presStyleIdx="2" presStyleCnt="3"/>
      <dgm:spPr/>
    </dgm:pt>
    <dgm:pt modelId="{7AFCD054-BBC5-4605-AD41-B20D552317C3}" type="pres">
      <dgm:prSet presAssocID="{94C73FA6-2F94-4EA5-A4B6-F0B4A0E2237D}" presName="hierChild4" presStyleCnt="0"/>
      <dgm:spPr/>
    </dgm:pt>
    <dgm:pt modelId="{50B6209F-F988-484C-812E-7CF3BE0FEBC9}" type="pres">
      <dgm:prSet presAssocID="{866C1AD7-08F3-4CB0-B7ED-30EF8F8C29DD}" presName="Name37" presStyleLbl="parChTrans1D4" presStyleIdx="21" presStyleCnt="22"/>
      <dgm:spPr/>
    </dgm:pt>
    <dgm:pt modelId="{BFA21C9D-44BF-48B1-90B3-163310BEFDE7}" type="pres">
      <dgm:prSet presAssocID="{0335DFCD-D0AB-476D-82BF-D6EFABB6D3FA}" presName="hierRoot2" presStyleCnt="0">
        <dgm:presLayoutVars>
          <dgm:hierBranch val="init"/>
        </dgm:presLayoutVars>
      </dgm:prSet>
      <dgm:spPr/>
    </dgm:pt>
    <dgm:pt modelId="{3D0841AD-165D-4E69-9011-940D3B76A48A}" type="pres">
      <dgm:prSet presAssocID="{0335DFCD-D0AB-476D-82BF-D6EFABB6D3FA}" presName="rootComposite" presStyleCnt="0"/>
      <dgm:spPr/>
    </dgm:pt>
    <dgm:pt modelId="{DB5587F7-6D25-47C2-B5E6-26CB6FD95786}" type="pres">
      <dgm:prSet presAssocID="{0335DFCD-D0AB-476D-82BF-D6EFABB6D3FA}" presName="rootText" presStyleLbl="node4" presStyleIdx="19" presStyleCnt="20">
        <dgm:presLayoutVars>
          <dgm:chPref val="3"/>
        </dgm:presLayoutVars>
      </dgm:prSet>
      <dgm:spPr/>
    </dgm:pt>
    <dgm:pt modelId="{48DED152-2FE4-45EA-8CC1-08BD85731537}" type="pres">
      <dgm:prSet presAssocID="{0335DFCD-D0AB-476D-82BF-D6EFABB6D3FA}" presName="rootConnector" presStyleLbl="node4" presStyleIdx="19" presStyleCnt="20"/>
      <dgm:spPr/>
    </dgm:pt>
    <dgm:pt modelId="{9F5FC1F9-E91A-4217-BF95-8477CC6DCC88}" type="pres">
      <dgm:prSet presAssocID="{0335DFCD-D0AB-476D-82BF-D6EFABB6D3FA}" presName="hierChild4" presStyleCnt="0"/>
      <dgm:spPr/>
    </dgm:pt>
    <dgm:pt modelId="{00D037B5-1DEA-4DCC-8512-CA76D3760581}" type="pres">
      <dgm:prSet presAssocID="{0335DFCD-D0AB-476D-82BF-D6EFABB6D3FA}" presName="hierChild5" presStyleCnt="0"/>
      <dgm:spPr/>
    </dgm:pt>
    <dgm:pt modelId="{E35F90B0-0420-4FA9-A6E3-DF71BD8B19CD}" type="pres">
      <dgm:prSet presAssocID="{94C73FA6-2F94-4EA5-A4B6-F0B4A0E2237D}" presName="hierChild5" presStyleCnt="0"/>
      <dgm:spPr/>
    </dgm:pt>
    <dgm:pt modelId="{613F5C08-5031-4A50-9467-805E0C07B301}" type="pres">
      <dgm:prSet presAssocID="{2320B72E-C26E-414C-824C-C6A6E9BCA4A8}" presName="hierChild5" presStyleCnt="0"/>
      <dgm:spPr/>
    </dgm:pt>
    <dgm:pt modelId="{51488484-E96C-485F-983C-2B44430ED5E1}" type="pres">
      <dgm:prSet presAssocID="{C021204B-6502-4B90-AAC1-868809E70BCD}" presName="Name111" presStyleLbl="parChTrans1D3" presStyleIdx="3" presStyleCnt="4"/>
      <dgm:spPr/>
    </dgm:pt>
    <dgm:pt modelId="{E5CC0B10-BF05-48C5-9E6B-4E8E7A3D66AD}" type="pres">
      <dgm:prSet presAssocID="{F0BD639A-F2EB-40A3-876B-650938419BB3}" presName="hierRoot3" presStyleCnt="0">
        <dgm:presLayoutVars>
          <dgm:hierBranch val="init"/>
        </dgm:presLayoutVars>
      </dgm:prSet>
      <dgm:spPr/>
    </dgm:pt>
    <dgm:pt modelId="{4B3CB8BC-EB7B-4630-B1F7-C2E50EE42886}" type="pres">
      <dgm:prSet presAssocID="{F0BD639A-F2EB-40A3-876B-650938419BB3}" presName="rootComposite3" presStyleCnt="0"/>
      <dgm:spPr/>
    </dgm:pt>
    <dgm:pt modelId="{4537BFDC-A450-42FD-B015-78D18E965839}" type="pres">
      <dgm:prSet presAssocID="{F0BD639A-F2EB-40A3-876B-650938419BB3}" presName="rootText3" presStyleLbl="asst2" presStyleIdx="0" presStyleCnt="1">
        <dgm:presLayoutVars>
          <dgm:chPref val="3"/>
        </dgm:presLayoutVars>
      </dgm:prSet>
      <dgm:spPr/>
    </dgm:pt>
    <dgm:pt modelId="{BCCD13AC-17BD-425E-81C1-AAE521805BD5}" type="pres">
      <dgm:prSet presAssocID="{F0BD639A-F2EB-40A3-876B-650938419BB3}" presName="rootConnector3" presStyleLbl="asst2" presStyleIdx="0" presStyleCnt="1"/>
      <dgm:spPr/>
    </dgm:pt>
    <dgm:pt modelId="{709EF4B0-E449-4BE7-B508-730E1F6B4F0F}" type="pres">
      <dgm:prSet presAssocID="{F0BD639A-F2EB-40A3-876B-650938419BB3}" presName="hierChild6" presStyleCnt="0"/>
      <dgm:spPr/>
    </dgm:pt>
    <dgm:pt modelId="{18CD75FD-05B6-4A9B-AA5A-F665674DFA29}" type="pres">
      <dgm:prSet presAssocID="{F0BD639A-F2EB-40A3-876B-650938419BB3}" presName="hierChild7" presStyleCnt="0"/>
      <dgm:spPr/>
    </dgm:pt>
    <dgm:pt modelId="{5F137416-D18C-4F0C-AFCA-FEB922D41095}" type="pres">
      <dgm:prSet presAssocID="{86A93857-6968-4D28-8C4D-EE31AA3C3AD9}" presName="hierChild3" presStyleCnt="0"/>
      <dgm:spPr/>
    </dgm:pt>
  </dgm:ptLst>
  <dgm:cxnLst>
    <dgm:cxn modelId="{E706BD00-0B77-468C-9B25-3F6A69B5A419}" type="presOf" srcId="{8530B4AC-0290-40DB-AC3D-3A8E2B539EF4}" destId="{5A5492A4-A210-47D8-A36B-F55E42B4113F}" srcOrd="0" destOrd="0" presId="urn:microsoft.com/office/officeart/2005/8/layout/orgChart1"/>
    <dgm:cxn modelId="{D0598C01-0A04-4956-9689-0FDA71E53BEC}" srcId="{980F1B72-136B-467C-B0A2-47F7572F3C90}" destId="{8530B4AC-0290-40DB-AC3D-3A8E2B539EF4}" srcOrd="0" destOrd="0" parTransId="{7CC13B1E-A27A-4BC8-A38D-F2E336EEA82A}" sibTransId="{EB753773-A0F9-4DE2-8D0D-3C79663DF951}"/>
    <dgm:cxn modelId="{03799304-4EE5-476E-96F8-14872B5D9FC2}" srcId="{D2F14625-DB9D-4BFF-84AF-626851641955}" destId="{980F1B72-136B-467C-B0A2-47F7572F3C90}" srcOrd="2" destOrd="0" parTransId="{E9F48E0B-E832-45E8-AD52-39F5EEFC3074}" sibTransId="{806CF640-53ED-4E5C-94F6-52DC116FA789}"/>
    <dgm:cxn modelId="{81F89B05-3E11-49B4-ACA9-03395EBAECDA}" srcId="{2320B72E-C26E-414C-824C-C6A6E9BCA4A8}" destId="{94C73FA6-2F94-4EA5-A4B6-F0B4A0E2237D}" srcOrd="2" destOrd="0" parTransId="{24774EDA-2F51-4FE8-8274-27092FA49F86}" sibTransId="{B2E1E4AB-B55B-49BD-BEC9-C098B230152B}"/>
    <dgm:cxn modelId="{CE497C07-E808-4F11-ABE6-7E35D8D0CDA2}" type="presOf" srcId="{1B93F962-8068-44F6-A51D-084DE2C85251}" destId="{F95E642A-4D1F-41C6-B2B4-5835505904CA}" srcOrd="1" destOrd="0" presId="urn:microsoft.com/office/officeart/2005/8/layout/orgChart1"/>
    <dgm:cxn modelId="{C5C78207-6E11-4857-B016-17AC38B1581E}" type="presOf" srcId="{151E6632-E1CF-4064-96EA-5D898F058174}" destId="{448E44A2-5A7E-4284-9D9E-A551419BBB65}" srcOrd="0" destOrd="0" presId="urn:microsoft.com/office/officeart/2005/8/layout/orgChart1"/>
    <dgm:cxn modelId="{5127BA08-B8E8-404B-AECA-6327539AB446}" srcId="{9416185D-AF04-4210-9253-ED39B17ABA5D}" destId="{E2627FAA-C2ED-4204-9083-CBA6746996D3}" srcOrd="2" destOrd="0" parTransId="{E934A66A-A958-4660-B450-7CD0BDE4BCAF}" sibTransId="{855BDA8A-7B38-480C-BBED-6E2108C63DB0}"/>
    <dgm:cxn modelId="{DBBC2E0A-DBF9-4E0A-B781-E420979F742B}" type="presOf" srcId="{4DB66E04-91A5-4658-81D4-8F5FA85EFB83}" destId="{C09BBD1C-5527-4E9E-BBFC-7966EBC180C3}" srcOrd="0" destOrd="0" presId="urn:microsoft.com/office/officeart/2005/8/layout/orgChart1"/>
    <dgm:cxn modelId="{A3E14E0D-C5F8-4428-8EF3-AAA34017A838}" type="presOf" srcId="{C9576EA6-30CB-4D96-A170-10FFE5110F07}" destId="{6D1BD467-1502-4ED9-8045-32D9AF4B7356}" srcOrd="1" destOrd="0" presId="urn:microsoft.com/office/officeart/2005/8/layout/orgChart1"/>
    <dgm:cxn modelId="{D0A9710D-69C9-40AC-87F6-D1E01AB62784}" type="presOf" srcId="{2320B72E-C26E-414C-824C-C6A6E9BCA4A8}" destId="{97A306EC-FBE6-4A9E-B894-2D2C7D5C6804}" srcOrd="1" destOrd="0" presId="urn:microsoft.com/office/officeart/2005/8/layout/orgChart1"/>
    <dgm:cxn modelId="{6AA75D17-D378-4D6B-8249-535DBBB64E05}" type="presOf" srcId="{129C210C-08D5-4BCE-A97B-C58D2D6D634F}" destId="{B704E6F1-FF5B-4ED3-AF37-ADDE2F7A8639}" srcOrd="1" destOrd="0" presId="urn:microsoft.com/office/officeart/2005/8/layout/orgChart1"/>
    <dgm:cxn modelId="{074A1F19-8670-4EC8-9BEB-CAD02630DD02}" type="presOf" srcId="{823AB6E9-D41B-42CC-A871-AAB3B5CEAB07}" destId="{17930C78-A410-421C-BA9B-927F97037976}" srcOrd="1" destOrd="0" presId="urn:microsoft.com/office/officeart/2005/8/layout/orgChart1"/>
    <dgm:cxn modelId="{DFAD3119-9AAE-42E4-B8D9-17E7E960CA4E}" srcId="{823AB6E9-D41B-42CC-A871-AAB3B5CEAB07}" destId="{9C2E6D2C-735D-4A15-899A-61F49176EBE4}" srcOrd="0" destOrd="0" parTransId="{046F1874-09AC-4CAD-92D7-E27388526844}" sibTransId="{3813DBCE-B69D-4CC3-8F2F-1539B79C228B}"/>
    <dgm:cxn modelId="{5A2DED19-8AA1-4F00-927E-22F954B52582}" type="presOf" srcId="{8530B4AC-0290-40DB-AC3D-3A8E2B539EF4}" destId="{4615B18D-E338-4438-8C96-C5DA112F69AD}" srcOrd="1" destOrd="0" presId="urn:microsoft.com/office/officeart/2005/8/layout/orgChart1"/>
    <dgm:cxn modelId="{883AEC1B-50CE-4966-B17C-8C04B94A5D0C}" srcId="{C9576EA6-30CB-4D96-A170-10FFE5110F07}" destId="{95FF0220-A7B3-4755-B223-4B57CEA40EE7}" srcOrd="1" destOrd="0" parTransId="{E0072F91-1AF3-4259-BDC9-C767DF775EE5}" sibTransId="{551A6E90-29BB-4CFB-AC08-DA1E7E313ECC}"/>
    <dgm:cxn modelId="{485F291E-C9A0-48E8-96C2-BB220EE49B35}" type="presOf" srcId="{B84AE42F-C8D9-4380-BF0C-044360457EC9}" destId="{82E6D834-A5C5-46A3-AA32-BC3ACF74A7B9}" srcOrd="0" destOrd="0" presId="urn:microsoft.com/office/officeart/2005/8/layout/orgChart1"/>
    <dgm:cxn modelId="{34117F1E-F228-48EF-83FD-F8B74C3E43FF}" srcId="{2320B72E-C26E-414C-824C-C6A6E9BCA4A8}" destId="{C9576EA6-30CB-4D96-A170-10FFE5110F07}" srcOrd="1" destOrd="0" parTransId="{815D12A2-D4C8-4CE1-9042-720B99450CA1}" sibTransId="{C9DD2F12-76F5-40ED-8D94-A4FD18309311}"/>
    <dgm:cxn modelId="{A235EF1E-DC65-4653-AA9E-4C84F5A54D53}" type="presOf" srcId="{24774EDA-2F51-4FE8-8274-27092FA49F86}" destId="{CD88463A-C661-48AE-AE29-1B7EBE510970}" srcOrd="0" destOrd="0" presId="urn:microsoft.com/office/officeart/2005/8/layout/orgChart1"/>
    <dgm:cxn modelId="{ED82F520-89DC-4243-B5C6-975E05C51001}" type="presOf" srcId="{1A906E6E-D49E-4AC5-82DB-F2A7B5435B52}" destId="{2D40FFF5-C890-4458-B11D-B730475AE6F9}" srcOrd="1" destOrd="0" presId="urn:microsoft.com/office/officeart/2005/8/layout/orgChart1"/>
    <dgm:cxn modelId="{124BF624-ACBE-4AB6-8B66-CE94599A3906}" type="presOf" srcId="{980F1B72-136B-467C-B0A2-47F7572F3C90}" destId="{829A7BBB-EECF-4839-A245-C4510340322B}" srcOrd="1" destOrd="0" presId="urn:microsoft.com/office/officeart/2005/8/layout/orgChart1"/>
    <dgm:cxn modelId="{05038F26-D6BC-4EE9-92D6-235B47294877}" type="presOf" srcId="{A12E8C80-F549-4BBD-8151-24E1B7EE72CB}" destId="{0274F2F4-3307-4995-9D63-EA4B2028048C}" srcOrd="0" destOrd="0" presId="urn:microsoft.com/office/officeart/2005/8/layout/orgChart1"/>
    <dgm:cxn modelId="{2FEECF28-542D-49C8-8D18-A89A21E077D6}" type="presOf" srcId="{95FF0220-A7B3-4755-B223-4B57CEA40EE7}" destId="{ABCD32DC-0D85-4D6F-9F7C-65CD63AA016E}" srcOrd="0" destOrd="0" presId="urn:microsoft.com/office/officeart/2005/8/layout/orgChart1"/>
    <dgm:cxn modelId="{63850D2A-4CDD-43FF-BCCC-F675574436F8}" type="presOf" srcId="{2608A148-83B0-44D6-84E5-6332BD787F26}" destId="{2AC6D898-6C69-46C3-B34F-6A44FC7B57D3}" srcOrd="1" destOrd="0" presId="urn:microsoft.com/office/officeart/2005/8/layout/orgChart1"/>
    <dgm:cxn modelId="{4BDD392B-E110-46ED-9548-B2FF010CF46F}" type="presOf" srcId="{823AB6E9-D41B-42CC-A871-AAB3B5CEAB07}" destId="{959940C3-CF4B-4EE4-8A9D-AA5875D1F6B9}" srcOrd="0" destOrd="0" presId="urn:microsoft.com/office/officeart/2005/8/layout/orgChart1"/>
    <dgm:cxn modelId="{3577182E-7DDD-46E2-A61C-F4903258909E}" type="presOf" srcId="{866C1AD7-08F3-4CB0-B7ED-30EF8F8C29DD}" destId="{50B6209F-F988-484C-812E-7CF3BE0FEBC9}" srcOrd="0" destOrd="0" presId="urn:microsoft.com/office/officeart/2005/8/layout/orgChart1"/>
    <dgm:cxn modelId="{3BF7072F-9FAC-4D03-B04B-A402F8458B4F}" type="presOf" srcId="{3DE94DC7-F286-4C5E-85D6-1F3865644E1A}" destId="{126990FB-2018-4C26-A867-4CAED1A27CC5}" srcOrd="0" destOrd="0" presId="urn:microsoft.com/office/officeart/2005/8/layout/orgChart1"/>
    <dgm:cxn modelId="{3B62C330-DD87-45E0-9129-1C5E6EBCDBDF}" type="presOf" srcId="{E934A66A-A958-4660-B450-7CD0BDE4BCAF}" destId="{4A4A42BC-F995-4B72-805B-6AEBF78DAEC0}" srcOrd="0" destOrd="0" presId="urn:microsoft.com/office/officeart/2005/8/layout/orgChart1"/>
    <dgm:cxn modelId="{72249C33-4C55-4447-BBFB-468741C79E37}" type="presOf" srcId="{9C2E6D2C-735D-4A15-899A-61F49176EBE4}" destId="{16991411-800D-4EB7-B6B1-97A4D605D175}" srcOrd="0" destOrd="0" presId="urn:microsoft.com/office/officeart/2005/8/layout/orgChart1"/>
    <dgm:cxn modelId="{A9811535-C395-4569-B15C-7D6076E53D48}" srcId="{1311E15D-A1E7-4FF6-AE09-D723C194BFC7}" destId="{9416185D-AF04-4210-9253-ED39B17ABA5D}" srcOrd="0" destOrd="0" parTransId="{6D9E7EEF-9B27-41BD-9335-7007580C22A4}" sibTransId="{3D06233B-414D-437B-BC95-A411B160E29C}"/>
    <dgm:cxn modelId="{C6A9F537-4813-40D9-96C2-88D3B1FC67FD}" type="presOf" srcId="{E2627FAA-C2ED-4204-9083-CBA6746996D3}" destId="{D40AEB08-A3F2-4C39-A591-94E52D31DFA9}" srcOrd="0" destOrd="0" presId="urn:microsoft.com/office/officeart/2005/8/layout/orgChart1"/>
    <dgm:cxn modelId="{A7A2B640-1F2A-426F-997B-A8865B8B1DC1}" srcId="{2320B72E-C26E-414C-824C-C6A6E9BCA4A8}" destId="{F0BD639A-F2EB-40A3-876B-650938419BB3}" srcOrd="3" destOrd="0" parTransId="{C021204B-6502-4B90-AAC1-868809E70BCD}" sibTransId="{98B5BE6E-AB54-43D9-9A3F-B26BC5EA8275}"/>
    <dgm:cxn modelId="{4DB2655E-2457-4726-9786-7743970CF191}" type="presOf" srcId="{815D12A2-D4C8-4CE1-9042-720B99450CA1}" destId="{B8766027-2D40-499C-A8BD-72E9DFAFD0AB}" srcOrd="0" destOrd="0" presId="urn:microsoft.com/office/officeart/2005/8/layout/orgChart1"/>
    <dgm:cxn modelId="{414C515F-5F9A-4530-BB4E-0ECCFAA7D0D4}" srcId="{94C73FA6-2F94-4EA5-A4B6-F0B4A0E2237D}" destId="{0335DFCD-D0AB-476D-82BF-D6EFABB6D3FA}" srcOrd="0" destOrd="0" parTransId="{866C1AD7-08F3-4CB0-B7ED-30EF8F8C29DD}" sibTransId="{C0CDA4DA-5D33-4E34-9A79-C3D6AC13F33C}"/>
    <dgm:cxn modelId="{CC89A760-F798-4921-828A-C5D600363D55}" type="presOf" srcId="{94C73FA6-2F94-4EA5-A4B6-F0B4A0E2237D}" destId="{19251E78-4788-45A1-AEB4-BE7FF77831F6}" srcOrd="0" destOrd="0" presId="urn:microsoft.com/office/officeart/2005/8/layout/orgChart1"/>
    <dgm:cxn modelId="{26359141-21F5-4039-AABA-144BBA10A314}" type="presOf" srcId="{8D4453CF-D173-4985-A937-9719DEE75AF2}" destId="{3B0730BB-6294-4DC2-9EBE-C0499F1D8621}" srcOrd="0" destOrd="0" presId="urn:microsoft.com/office/officeart/2005/8/layout/orgChart1"/>
    <dgm:cxn modelId="{457E6542-E804-4749-9BCB-2315C7231CCF}" type="presOf" srcId="{E9F48E0B-E832-45E8-AD52-39F5EEFC3074}" destId="{D6558329-C1C9-4FF4-9AA8-FB386F2C579B}" srcOrd="0" destOrd="0" presId="urn:microsoft.com/office/officeart/2005/8/layout/orgChart1"/>
    <dgm:cxn modelId="{C81A1B63-D63F-46BD-AD66-5926D1152B7F}" type="presOf" srcId="{C4B44E69-F4FE-43CB-A9AA-9B2E86987B49}" destId="{75C72B0E-D314-4910-AA38-A930444A9F83}" srcOrd="0" destOrd="0" presId="urn:microsoft.com/office/officeart/2005/8/layout/orgChart1"/>
    <dgm:cxn modelId="{CD015063-A666-49FB-84FB-033CC444E06C}" type="presOf" srcId="{F5F9BC14-2352-44DA-9C1B-C0D817776080}" destId="{5F7AB099-FCAA-466A-A94E-8BE274F5C1D7}" srcOrd="0" destOrd="0" presId="urn:microsoft.com/office/officeart/2005/8/layout/orgChart1"/>
    <dgm:cxn modelId="{EA52F663-5606-4F85-A558-2015EDF72C90}" type="presOf" srcId="{F0BD639A-F2EB-40A3-876B-650938419BB3}" destId="{BCCD13AC-17BD-425E-81C1-AAE521805BD5}" srcOrd="1" destOrd="0" presId="urn:microsoft.com/office/officeart/2005/8/layout/orgChart1"/>
    <dgm:cxn modelId="{0C4A6044-12D7-4BAB-B58D-EFC1A4A64480}" type="presOf" srcId="{1868301B-CFC7-45C7-94AE-AC1584FEAE45}" destId="{3D0B61D8-42A3-4518-845C-B6A76C2DB9AF}" srcOrd="0" destOrd="0" presId="urn:microsoft.com/office/officeart/2005/8/layout/orgChart1"/>
    <dgm:cxn modelId="{1C2FCA64-72C7-412E-96DB-2AC3B55D5A74}" type="presOf" srcId="{79AD684B-D56D-4042-91A6-ECEEBA5C9D8E}" destId="{18F59553-20D1-493A-865F-6732E819B567}" srcOrd="0" destOrd="0" presId="urn:microsoft.com/office/officeart/2005/8/layout/orgChart1"/>
    <dgm:cxn modelId="{676FFD65-D3AD-4A8A-91CF-697AE1A3F2A4}" type="presOf" srcId="{53063B5A-E7F5-4982-A0EB-B6CD1B7C21C7}" destId="{5CF7F004-4AEF-45CD-9F07-73325049D23E}" srcOrd="0" destOrd="0" presId="urn:microsoft.com/office/officeart/2005/8/layout/orgChart1"/>
    <dgm:cxn modelId="{D2B27A47-7F2B-423B-94CB-3F0B02CAF764}" srcId="{9416185D-AF04-4210-9253-ED39B17ABA5D}" destId="{C45399E8-09D4-4AE7-A057-D74768EBB82D}" srcOrd="0" destOrd="0" parTransId="{A12E8C80-F549-4BBD-8151-24E1B7EE72CB}" sibTransId="{ACFCF95B-9A7B-49B0-A31B-54BB285DF9EF}"/>
    <dgm:cxn modelId="{05E9844A-4391-46BE-962E-03E50AC2DD17}" srcId="{1B93F962-8068-44F6-A51D-084DE2C85251}" destId="{FCDF95F7-CCB0-48EF-9526-15D88C574F7B}" srcOrd="0" destOrd="0" parTransId="{F5F9BC14-2352-44DA-9C1B-C0D817776080}" sibTransId="{1A187CBC-8A1F-470D-8BC9-778FC75F7EDA}"/>
    <dgm:cxn modelId="{B0E5D66A-3669-4C8A-9F87-6532D4773F82}" type="presOf" srcId="{598F8698-DFA9-4BF9-ABE4-9E9E3FD6F8A2}" destId="{7C7E8217-88B9-4192-9204-BAE904E9F638}" srcOrd="1" destOrd="0" presId="urn:microsoft.com/office/officeart/2005/8/layout/orgChart1"/>
    <dgm:cxn modelId="{CEEC456B-647C-4C22-B16F-ECDCDE564C75}" srcId="{A028B530-E2C7-49F1-BCD4-2FE6620469E1}" destId="{86A93857-6968-4D28-8C4D-EE31AA3C3AD9}" srcOrd="0" destOrd="0" parTransId="{8122BF22-4BA2-4D3E-9284-B9761776F3E7}" sibTransId="{FA42197B-276D-4C24-9824-33F602F2CE47}"/>
    <dgm:cxn modelId="{1FCDDC4B-3F68-4C6D-A3F4-58D535F8046D}" type="presOf" srcId="{DC5E1FEB-46F5-4955-A155-53CFD5AC7D98}" destId="{BBA939DD-F0B1-4502-94CA-271754499C44}" srcOrd="1" destOrd="0" presId="urn:microsoft.com/office/officeart/2005/8/layout/orgChart1"/>
    <dgm:cxn modelId="{C3E15D4E-E613-48EF-8F6F-4B917DCE029A}" srcId="{1311E15D-A1E7-4FF6-AE09-D723C194BFC7}" destId="{D2F14625-DB9D-4BFF-84AF-626851641955}" srcOrd="1" destOrd="0" parTransId="{77430C21-8421-48FD-8837-83901C8A6DD3}" sibTransId="{018C1542-94A2-4943-B1E1-6E5BD2BD9B4E}"/>
    <dgm:cxn modelId="{6C460A51-9ABA-46F1-8D6B-DE95FC697D62}" type="presOf" srcId="{2608A148-83B0-44D6-84E5-6332BD787F26}" destId="{B1E1ECDA-B87B-4D54-A02F-20F012B03ED0}" srcOrd="0" destOrd="0" presId="urn:microsoft.com/office/officeart/2005/8/layout/orgChart1"/>
    <dgm:cxn modelId="{D05C9853-1197-4E63-917A-CD6D695B7345}" type="presOf" srcId="{151E6632-E1CF-4064-96EA-5D898F058174}" destId="{FD155BF5-BB63-46AB-9659-C6E0FA3B92DB}" srcOrd="1" destOrd="0" presId="urn:microsoft.com/office/officeart/2005/8/layout/orgChart1"/>
    <dgm:cxn modelId="{810BDC53-F14B-4869-BA88-99030A08B20F}" type="presOf" srcId="{1311E15D-A1E7-4FF6-AE09-D723C194BFC7}" destId="{6B22D5D2-45A3-493D-A6B0-21CC0F44958A}" srcOrd="1" destOrd="0" presId="urn:microsoft.com/office/officeart/2005/8/layout/orgChart1"/>
    <dgm:cxn modelId="{9A602754-5DCA-46FB-A138-A4B1DD5AADFA}" srcId="{D2F14625-DB9D-4BFF-84AF-626851641955}" destId="{53063B5A-E7F5-4982-A0EB-B6CD1B7C21C7}" srcOrd="0" destOrd="0" parTransId="{3DE94DC7-F286-4C5E-85D6-1F3865644E1A}" sibTransId="{B4D1E357-1D82-41E2-96EB-9806CE200C8C}"/>
    <dgm:cxn modelId="{7F16B174-679C-41D4-AB0C-1EBAEDBDC87A}" type="presOf" srcId="{1311E15D-A1E7-4FF6-AE09-D723C194BFC7}" destId="{4C114143-BD85-4691-ACC3-9AE77F94C3B4}" srcOrd="0" destOrd="0" presId="urn:microsoft.com/office/officeart/2005/8/layout/orgChart1"/>
    <dgm:cxn modelId="{D962C775-00FE-4CAA-A9DC-A78428E22089}" type="presOf" srcId="{9416185D-AF04-4210-9253-ED39B17ABA5D}" destId="{05A7F2BB-AE00-463B-96B3-BA17218CADD6}" srcOrd="1" destOrd="0" presId="urn:microsoft.com/office/officeart/2005/8/layout/orgChart1"/>
    <dgm:cxn modelId="{CDDEDE55-B7E1-4DBE-AB7D-07354C51589A}" type="presOf" srcId="{DC5E1FEB-46F5-4955-A155-53CFD5AC7D98}" destId="{9FD86960-D6CF-4D08-AAD1-2864E399DDEF}" srcOrd="0" destOrd="0" presId="urn:microsoft.com/office/officeart/2005/8/layout/orgChart1"/>
    <dgm:cxn modelId="{E3C86776-F7BD-4922-BA39-63C14ECDB72F}" type="presOf" srcId="{598F8698-DFA9-4BF9-ABE4-9E9E3FD6F8A2}" destId="{F01828DD-55C6-429D-9B08-D0871CC3CD48}" srcOrd="0" destOrd="0" presId="urn:microsoft.com/office/officeart/2005/8/layout/orgChart1"/>
    <dgm:cxn modelId="{E4985C57-6318-4776-A8B8-4E5E3C6C04F4}" type="presOf" srcId="{1A906E6E-D49E-4AC5-82DB-F2A7B5435B52}" destId="{7CE06F60-76EA-4A2E-AD03-5987C8DCDA44}" srcOrd="0" destOrd="0" presId="urn:microsoft.com/office/officeart/2005/8/layout/orgChart1"/>
    <dgm:cxn modelId="{03AD5F58-2960-4667-AD80-B9CF7A6A387F}" type="presOf" srcId="{80A75ECF-7EC5-47F0-AA6A-A816E99F8E50}" destId="{1E97773A-FD06-4FF2-92D6-40641E76ED38}" srcOrd="0" destOrd="0" presId="urn:microsoft.com/office/officeart/2005/8/layout/orgChart1"/>
    <dgm:cxn modelId="{1DEDD578-DF40-483D-8F23-AF0314CB3E95}" srcId="{2608A148-83B0-44D6-84E5-6332BD787F26}" destId="{B84AE42F-C8D9-4380-BF0C-044360457EC9}" srcOrd="0" destOrd="0" parTransId="{BE4F0DC3-933B-4812-BB79-F3E60E0E2B0F}" sibTransId="{87E05F61-FF00-4E27-8990-D44802A99ECB}"/>
    <dgm:cxn modelId="{5155A159-84D7-4097-BF32-138D24A71630}" type="presOf" srcId="{9416185D-AF04-4210-9253-ED39B17ABA5D}" destId="{A8370D2E-6E80-4FB9-B47D-7DCEC5D5CEA3}" srcOrd="0" destOrd="0" presId="urn:microsoft.com/office/officeart/2005/8/layout/orgChart1"/>
    <dgm:cxn modelId="{B6FFB07F-4139-4159-84CF-6C12E75E2846}" type="presOf" srcId="{980F1B72-136B-467C-B0A2-47F7572F3C90}" destId="{640CF5E6-A066-469A-8DD9-D9781C1F1675}" srcOrd="0" destOrd="0" presId="urn:microsoft.com/office/officeart/2005/8/layout/orgChart1"/>
    <dgm:cxn modelId="{3AC77D83-931C-4CCA-91B4-09047D594242}" type="presOf" srcId="{A028B530-E2C7-49F1-BCD4-2FE6620469E1}" destId="{0787E613-A38D-45BB-94B9-338FAB369275}" srcOrd="0" destOrd="0" presId="urn:microsoft.com/office/officeart/2005/8/layout/orgChart1"/>
    <dgm:cxn modelId="{A70FDA89-8934-43B1-A697-7997EFF47366}" type="presOf" srcId="{FCDF95F7-CCB0-48EF-9526-15D88C574F7B}" destId="{BDD8A25C-CA82-4ECF-A1BA-1B243F1FFF93}" srcOrd="1" destOrd="0" presId="urn:microsoft.com/office/officeart/2005/8/layout/orgChart1"/>
    <dgm:cxn modelId="{2B44278B-C24C-487F-BD58-163404067952}" srcId="{1B93F962-8068-44F6-A51D-084DE2C85251}" destId="{598F8698-DFA9-4BF9-ABE4-9E9E3FD6F8A2}" srcOrd="1" destOrd="0" parTransId="{4B905788-A27D-43B9-A49C-5BDE61031491}" sibTransId="{3C999D7C-3E9F-4D49-9E53-FB284382EF54}"/>
    <dgm:cxn modelId="{D895BA93-8E88-4885-9452-DE6B9062D808}" srcId="{E2627FAA-C2ED-4204-9083-CBA6746996D3}" destId="{823AB6E9-D41B-42CC-A871-AAB3B5CEAB07}" srcOrd="0" destOrd="0" parTransId="{D0434838-EE73-4974-8485-7271FE3E5FD3}" sibTransId="{7E3F3374-B94A-4097-A947-86C8DDF3937C}"/>
    <dgm:cxn modelId="{19E54B97-958B-4991-A6B8-27CF057A4AAA}" type="presOf" srcId="{0335DFCD-D0AB-476D-82BF-D6EFABB6D3FA}" destId="{48DED152-2FE4-45EA-8CC1-08BD85731537}" srcOrd="1" destOrd="0" presId="urn:microsoft.com/office/officeart/2005/8/layout/orgChart1"/>
    <dgm:cxn modelId="{4D105E99-33DA-4F45-9BDA-1F663F50C7AA}" type="presOf" srcId="{D0434838-EE73-4974-8485-7271FE3E5FD3}" destId="{825D232F-42AB-4BD4-867A-D84CA0D3EF11}" srcOrd="0" destOrd="0" presId="urn:microsoft.com/office/officeart/2005/8/layout/orgChart1"/>
    <dgm:cxn modelId="{E7E9C29B-5714-4C09-A59B-CF5ECD1AC376}" type="presOf" srcId="{8D4453CF-D173-4985-A937-9719DEE75AF2}" destId="{517622D9-AACA-4A5C-9F7B-D214833E05CB}" srcOrd="1" destOrd="0" presId="urn:microsoft.com/office/officeart/2005/8/layout/orgChart1"/>
    <dgm:cxn modelId="{7B709C9C-0304-4377-A8E2-599208274DD3}" srcId="{95FF0220-A7B3-4755-B223-4B57CEA40EE7}" destId="{DC5E1FEB-46F5-4955-A155-53CFD5AC7D98}" srcOrd="0" destOrd="0" parTransId="{C4EB309F-96EE-4767-A8C5-882086EA5558}" sibTransId="{9F0D0913-7A7C-49B6-9DA3-6896494DF020}"/>
    <dgm:cxn modelId="{A48444A4-B5B3-4B43-B322-95B5B3D3DC8B}" type="presOf" srcId="{C021204B-6502-4B90-AAC1-868809E70BCD}" destId="{51488484-E96C-485F-983C-2B44430ED5E1}" srcOrd="0" destOrd="0" presId="urn:microsoft.com/office/officeart/2005/8/layout/orgChart1"/>
    <dgm:cxn modelId="{FFEE5CA7-9CAB-4381-A714-025FA716C248}" type="presOf" srcId="{1B93F962-8068-44F6-A51D-084DE2C85251}" destId="{7D2FDB0F-324A-4147-AB74-D1455F7D9D73}" srcOrd="0" destOrd="0" presId="urn:microsoft.com/office/officeart/2005/8/layout/orgChart1"/>
    <dgm:cxn modelId="{4A06B8A7-C46C-4BA5-BC4A-4536BFB96D59}" type="presOf" srcId="{129C210C-08D5-4BCE-A97B-C58D2D6D634F}" destId="{5A26A8A2-C757-4B1C-8AAB-E7A11CD817AB}" srcOrd="0" destOrd="0" presId="urn:microsoft.com/office/officeart/2005/8/layout/orgChart1"/>
    <dgm:cxn modelId="{AA640BAA-21DC-46AD-A6F8-3F13029412FF}" srcId="{1A906E6E-D49E-4AC5-82DB-F2A7B5435B52}" destId="{8D4453CF-D173-4985-A937-9719DEE75AF2}" srcOrd="0" destOrd="0" parTransId="{1868301B-CFC7-45C7-94AE-AC1584FEAE45}" sibTransId="{B5F9E4E3-D63B-4138-BC0C-635B0FF2490B}"/>
    <dgm:cxn modelId="{039E5AAE-8472-43D3-B4D6-631637C16F98}" type="presOf" srcId="{86A93857-6968-4D28-8C4D-EE31AA3C3AD9}" destId="{3030BC59-F4FF-4396-B8DD-471FD7290C9D}" srcOrd="0" destOrd="0" presId="urn:microsoft.com/office/officeart/2005/8/layout/orgChart1"/>
    <dgm:cxn modelId="{528FB2AE-E61D-451C-85D4-6393C1D9131C}" srcId="{9416185D-AF04-4210-9253-ED39B17ABA5D}" destId="{1A906E6E-D49E-4AC5-82DB-F2A7B5435B52}" srcOrd="3" destOrd="0" parTransId="{79AD684B-D56D-4042-91A6-ECEEBA5C9D8E}" sibTransId="{DC384649-98B8-4BFC-80E2-2B91C40CEA16}"/>
    <dgm:cxn modelId="{E8A727AF-7428-419E-AC1E-A1CEAB3D4FEF}" srcId="{9416185D-AF04-4210-9253-ED39B17ABA5D}" destId="{2608A148-83B0-44D6-84E5-6332BD787F26}" srcOrd="1" destOrd="0" parTransId="{C4B44E69-F4FE-43CB-A9AA-9B2E86987B49}" sibTransId="{19B8BEBB-B9CC-4FB0-BC02-A3F0604C78E2}"/>
    <dgm:cxn modelId="{1C4B64B1-E552-4F65-99BE-EF224ABA2D53}" srcId="{8D4453CF-D173-4985-A937-9719DEE75AF2}" destId="{F5EEF3CB-4AE5-4DA0-8D6B-709B7CC3747B}" srcOrd="0" destOrd="0" parTransId="{4DB66E04-91A5-4658-81D4-8F5FA85EFB83}" sibTransId="{E7A96B9F-1D62-4B64-8394-9B72EDA3265B}"/>
    <dgm:cxn modelId="{EF041AB2-5BDB-4F03-A9C2-484744F34A11}" type="presOf" srcId="{0335DFCD-D0AB-476D-82BF-D6EFABB6D3FA}" destId="{DB5587F7-6D25-47C2-B5E6-26CB6FD95786}" srcOrd="0" destOrd="0" presId="urn:microsoft.com/office/officeart/2005/8/layout/orgChart1"/>
    <dgm:cxn modelId="{7F369DB2-AB28-45A8-915E-A091F784499F}" type="presOf" srcId="{2320B72E-C26E-414C-824C-C6A6E9BCA4A8}" destId="{C2017631-DBE6-482F-9BD1-15F2F1A8DE83}" srcOrd="0" destOrd="0" presId="urn:microsoft.com/office/officeart/2005/8/layout/orgChart1"/>
    <dgm:cxn modelId="{883B0EB6-D1B2-4DFF-887B-6F4D6FFC7848}" srcId="{C9576EA6-30CB-4D96-A170-10FFE5110F07}" destId="{1B93F962-8068-44F6-A51D-084DE2C85251}" srcOrd="0" destOrd="0" parTransId="{DA8FB75D-E1F8-4344-9531-E180684DAFFD}" sibTransId="{DAF678E4-E0AC-4456-8AED-7B8FE9596411}"/>
    <dgm:cxn modelId="{7C527CB6-0F49-4A90-A732-066122E59D69}" type="presOf" srcId="{C45399E8-09D4-4AE7-A057-D74768EBB82D}" destId="{0BA41561-7196-4B2D-8003-BB6C406F7FC4}" srcOrd="0" destOrd="0" presId="urn:microsoft.com/office/officeart/2005/8/layout/orgChart1"/>
    <dgm:cxn modelId="{CA217DB6-5950-4A40-ABD4-DB642F2361EB}" srcId="{2320B72E-C26E-414C-824C-C6A6E9BCA4A8}" destId="{1311E15D-A1E7-4FF6-AE09-D723C194BFC7}" srcOrd="0" destOrd="0" parTransId="{2F615022-5937-4202-AF51-E427CCA911D5}" sibTransId="{9B7FF192-14C2-4EF0-BA19-E27C6920A10F}"/>
    <dgm:cxn modelId="{0030C3B9-F160-4D2B-94E4-E7AAC7D41DC1}" type="presOf" srcId="{9C2E6D2C-735D-4A15-899A-61F49176EBE4}" destId="{5C5F411E-9603-4F1C-B06C-C3DAC1B6C189}" srcOrd="1" destOrd="0" presId="urn:microsoft.com/office/officeart/2005/8/layout/orgChart1"/>
    <dgm:cxn modelId="{8543D2BA-4793-4DA2-A9DE-8558E2B09280}" type="presOf" srcId="{2F615022-5937-4202-AF51-E427CCA911D5}" destId="{9B9D9C94-804F-4074-86AA-C3E76273AAE1}" srcOrd="0" destOrd="0" presId="urn:microsoft.com/office/officeart/2005/8/layout/orgChart1"/>
    <dgm:cxn modelId="{3F3766BC-5E31-42AD-828D-87B80BFBB202}" srcId="{D2F14625-DB9D-4BFF-84AF-626851641955}" destId="{129C210C-08D5-4BCE-A97B-C58D2D6D634F}" srcOrd="1" destOrd="0" parTransId="{80A75ECF-7EC5-47F0-AA6A-A816E99F8E50}" sibTransId="{F2FD2609-CD7E-4F1D-93A4-916E4E286D1E}"/>
    <dgm:cxn modelId="{7FE702C5-010D-4BF9-8705-87A94D7D921F}" srcId="{86A93857-6968-4D28-8C4D-EE31AA3C3AD9}" destId="{2320B72E-C26E-414C-824C-C6A6E9BCA4A8}" srcOrd="0" destOrd="0" parTransId="{A37B8332-0DB0-4B31-8213-FE9038749BBB}" sibTransId="{B4AC48F0-0CD3-4E41-AD3D-0D9BE2420AE2}"/>
    <dgm:cxn modelId="{630161C6-46A3-42AE-8990-A41E5B781D23}" type="presOf" srcId="{046F1874-09AC-4CAD-92D7-E27388526844}" destId="{F4E61654-AF16-40C5-A595-F5A29658AAB0}" srcOrd="0" destOrd="0" presId="urn:microsoft.com/office/officeart/2005/8/layout/orgChart1"/>
    <dgm:cxn modelId="{9AB057C7-4665-4013-A546-BC4CEDD488E6}" type="presOf" srcId="{C4EB309F-96EE-4767-A8C5-882086EA5558}" destId="{0CA8B056-B91A-469A-B83D-77D8551BCA04}" srcOrd="0" destOrd="0" presId="urn:microsoft.com/office/officeart/2005/8/layout/orgChart1"/>
    <dgm:cxn modelId="{6562C6C9-A650-405C-B74C-EDC56C658672}" type="presOf" srcId="{4B905788-A27D-43B9-A49C-5BDE61031491}" destId="{5A84B170-AB88-48F4-BAB5-859BDEA36E22}" srcOrd="0" destOrd="0" presId="urn:microsoft.com/office/officeart/2005/8/layout/orgChart1"/>
    <dgm:cxn modelId="{C16FCFCA-663C-4888-9118-C653706C3754}" type="presOf" srcId="{D2F14625-DB9D-4BFF-84AF-626851641955}" destId="{05755162-E9CC-44EB-874E-3F82F8C42893}" srcOrd="1" destOrd="0" presId="urn:microsoft.com/office/officeart/2005/8/layout/orgChart1"/>
    <dgm:cxn modelId="{15FB00D0-077B-4D76-992F-9ED57DF40CFE}" type="presOf" srcId="{95FF0220-A7B3-4755-B223-4B57CEA40EE7}" destId="{1AEB6071-9F04-481A-9CF2-45AA88338065}" srcOrd="1" destOrd="0" presId="urn:microsoft.com/office/officeart/2005/8/layout/orgChart1"/>
    <dgm:cxn modelId="{9171D0D0-82D2-4988-8656-491A052A37DC}" type="presOf" srcId="{97DE77E8-96C1-4FB2-8147-C9163B8435C9}" destId="{A41958F2-4BB5-45FD-8B7B-C5A247CDD762}" srcOrd="0" destOrd="0" presId="urn:microsoft.com/office/officeart/2005/8/layout/orgChart1"/>
    <dgm:cxn modelId="{250FABD1-B037-41BF-AF1E-240063001115}" type="presOf" srcId="{77430C21-8421-48FD-8837-83901C8A6DD3}" destId="{94C193CD-C6CE-4729-9375-19AEDEA56A9B}" srcOrd="0" destOrd="0" presId="urn:microsoft.com/office/officeart/2005/8/layout/orgChart1"/>
    <dgm:cxn modelId="{1AC147D2-4E96-48D8-984C-6227FB69EBA1}" type="presOf" srcId="{86A93857-6968-4D28-8C4D-EE31AA3C3AD9}" destId="{0C39E28A-5049-4B11-AD16-BD7B188500EB}" srcOrd="1" destOrd="0" presId="urn:microsoft.com/office/officeart/2005/8/layout/orgChart1"/>
    <dgm:cxn modelId="{9C722BD5-9F93-457D-BBBB-5284BC41B221}" type="presOf" srcId="{C45399E8-09D4-4AE7-A057-D74768EBB82D}" destId="{E421430B-111B-4D41-96AB-BF8BCFB713D8}" srcOrd="1" destOrd="0" presId="urn:microsoft.com/office/officeart/2005/8/layout/orgChart1"/>
    <dgm:cxn modelId="{F47E84D6-9B03-4C46-9E9B-0E58861CCCD9}" type="presOf" srcId="{D2F14625-DB9D-4BFF-84AF-626851641955}" destId="{FB10B096-63C2-4D93-A1F7-DD841E8A7532}" srcOrd="0" destOrd="0" presId="urn:microsoft.com/office/officeart/2005/8/layout/orgChart1"/>
    <dgm:cxn modelId="{5897D0D6-A3DE-488E-B88E-8734035B3FE8}" srcId="{1B93F962-8068-44F6-A51D-084DE2C85251}" destId="{151E6632-E1CF-4064-96EA-5D898F058174}" srcOrd="2" destOrd="0" parTransId="{97DE77E8-96C1-4FB2-8147-C9163B8435C9}" sibTransId="{B8F4E6A5-AC9E-453E-BD96-11708566AEE2}"/>
    <dgm:cxn modelId="{AD18EED7-6804-4047-B0E8-3C580E532833}" type="presOf" srcId="{A37B8332-0DB0-4B31-8213-FE9038749BBB}" destId="{3ADBF05F-A4FB-476E-BC05-D4E29A1A99C5}" srcOrd="0" destOrd="0" presId="urn:microsoft.com/office/officeart/2005/8/layout/orgChart1"/>
    <dgm:cxn modelId="{B03E5ADB-C31E-4B9C-AD2F-0D7746CE90BB}" type="presOf" srcId="{94C73FA6-2F94-4EA5-A4B6-F0B4A0E2237D}" destId="{7BD7C9AF-5051-48A7-909E-BCBA2E3FABD2}" srcOrd="1" destOrd="0" presId="urn:microsoft.com/office/officeart/2005/8/layout/orgChart1"/>
    <dgm:cxn modelId="{004957DC-7034-4DDF-A70D-345182490B56}" type="presOf" srcId="{F0BD639A-F2EB-40A3-876B-650938419BB3}" destId="{4537BFDC-A450-42FD-B015-78D18E965839}" srcOrd="0" destOrd="0" presId="urn:microsoft.com/office/officeart/2005/8/layout/orgChart1"/>
    <dgm:cxn modelId="{B0E39EDC-A9B5-46FD-BC56-C31FF4542F89}" type="presOf" srcId="{53063B5A-E7F5-4982-A0EB-B6CD1B7C21C7}" destId="{A48F7104-0213-4265-BC0B-E15F189215E3}" srcOrd="1" destOrd="0" presId="urn:microsoft.com/office/officeart/2005/8/layout/orgChart1"/>
    <dgm:cxn modelId="{A467D3DD-852D-4B8B-88D6-54668D995D5B}" type="presOf" srcId="{DA8FB75D-E1F8-4344-9531-E180684DAFFD}" destId="{3E8A5A44-6F63-4D51-A702-DA68C932BEF2}" srcOrd="0" destOrd="0" presId="urn:microsoft.com/office/officeart/2005/8/layout/orgChart1"/>
    <dgm:cxn modelId="{42B6D1DE-3255-42A9-8302-01CFD2BDCDD6}" type="presOf" srcId="{7CC13B1E-A27A-4BC8-A38D-F2E336EEA82A}" destId="{BE51435B-B8FC-409C-9E06-ECBC11555DF2}" srcOrd="0" destOrd="0" presId="urn:microsoft.com/office/officeart/2005/8/layout/orgChart1"/>
    <dgm:cxn modelId="{E9721AE1-324F-4484-AE5F-EE2DE8875F36}" type="presOf" srcId="{C9576EA6-30CB-4D96-A170-10FFE5110F07}" destId="{4FF9AC8C-D6F8-4E8C-A2C6-89AD73EFB0D7}" srcOrd="0" destOrd="0" presId="urn:microsoft.com/office/officeart/2005/8/layout/orgChart1"/>
    <dgm:cxn modelId="{3DB460E5-31CF-4CA8-9008-72DB9F0DA0F4}" type="presOf" srcId="{FCDF95F7-CCB0-48EF-9526-15D88C574F7B}" destId="{B4104693-879C-4939-8070-19405CBD9CF3}" srcOrd="0" destOrd="0" presId="urn:microsoft.com/office/officeart/2005/8/layout/orgChart1"/>
    <dgm:cxn modelId="{1DC4CBE7-E45D-4A7F-84B0-D3975A445D48}" type="presOf" srcId="{F5EEF3CB-4AE5-4DA0-8D6B-709B7CC3747B}" destId="{E0D96DB8-E2AD-48EA-964D-578F700381D3}" srcOrd="1" destOrd="0" presId="urn:microsoft.com/office/officeart/2005/8/layout/orgChart1"/>
    <dgm:cxn modelId="{3BBECFEB-2F67-4C28-B9FC-CA0F294174D2}" type="presOf" srcId="{F5EEF3CB-4AE5-4DA0-8D6B-709B7CC3747B}" destId="{4D64909D-70C8-4E9D-B825-E29FCBEF2188}" srcOrd="0" destOrd="0" presId="urn:microsoft.com/office/officeart/2005/8/layout/orgChart1"/>
    <dgm:cxn modelId="{F3C348F0-FE91-415E-9018-0F31A9C7F110}" type="presOf" srcId="{E2627FAA-C2ED-4204-9083-CBA6746996D3}" destId="{28E5E9C0-629F-45E3-B123-16071CC2E0B7}" srcOrd="1" destOrd="0" presId="urn:microsoft.com/office/officeart/2005/8/layout/orgChart1"/>
    <dgm:cxn modelId="{F9FD5CF2-9E65-4E27-B638-CD8830CB9ABC}" type="presOf" srcId="{B84AE42F-C8D9-4380-BF0C-044360457EC9}" destId="{506283A9-D9FB-4223-AFB5-7C64CCE8CB88}" srcOrd="1" destOrd="0" presId="urn:microsoft.com/office/officeart/2005/8/layout/orgChart1"/>
    <dgm:cxn modelId="{91BB46F4-7882-472C-8F29-2107939C7E44}" type="presOf" srcId="{BE4F0DC3-933B-4812-BB79-F3E60E0E2B0F}" destId="{59E84AD0-7900-48E4-B1F4-7DFEB0375C9E}" srcOrd="0" destOrd="0" presId="urn:microsoft.com/office/officeart/2005/8/layout/orgChart1"/>
    <dgm:cxn modelId="{799700FB-2797-4824-A0A2-C9061D426D6A}" type="presOf" srcId="{E0072F91-1AF3-4259-BDC9-C767DF775EE5}" destId="{C5BC9825-D804-40BC-8BBF-42015E44C92D}" srcOrd="0" destOrd="0" presId="urn:microsoft.com/office/officeart/2005/8/layout/orgChart1"/>
    <dgm:cxn modelId="{1BDBCAFE-60B3-4E38-9DFA-189C92BD6BF3}" type="presOf" srcId="{6D9E7EEF-9B27-41BD-9335-7007580C22A4}" destId="{E00BF306-39C7-4DBD-ACD5-371C71881D84}" srcOrd="0" destOrd="0" presId="urn:microsoft.com/office/officeart/2005/8/layout/orgChart1"/>
    <dgm:cxn modelId="{D2AEF363-015A-4C8F-88A3-03E31DDFBA3A}" type="presParOf" srcId="{0787E613-A38D-45BB-94B9-338FAB369275}" destId="{B3A31CDC-684C-4AE7-BE71-8173E1E0B33D}" srcOrd="0" destOrd="0" presId="urn:microsoft.com/office/officeart/2005/8/layout/orgChart1"/>
    <dgm:cxn modelId="{D0965035-9343-48FE-9041-B025D06F28CB}" type="presParOf" srcId="{B3A31CDC-684C-4AE7-BE71-8173E1E0B33D}" destId="{FEB2FD41-F4DD-48C1-91A9-6AE93346BFF3}" srcOrd="0" destOrd="0" presId="urn:microsoft.com/office/officeart/2005/8/layout/orgChart1"/>
    <dgm:cxn modelId="{53D12A07-9A98-4237-A1B6-AE69AF4A26D4}" type="presParOf" srcId="{FEB2FD41-F4DD-48C1-91A9-6AE93346BFF3}" destId="{3030BC59-F4FF-4396-B8DD-471FD7290C9D}" srcOrd="0" destOrd="0" presId="urn:microsoft.com/office/officeart/2005/8/layout/orgChart1"/>
    <dgm:cxn modelId="{CE92CF09-9207-41BA-999B-99B25EA9C28F}" type="presParOf" srcId="{FEB2FD41-F4DD-48C1-91A9-6AE93346BFF3}" destId="{0C39E28A-5049-4B11-AD16-BD7B188500EB}" srcOrd="1" destOrd="0" presId="urn:microsoft.com/office/officeart/2005/8/layout/orgChart1"/>
    <dgm:cxn modelId="{E6A22223-1682-4835-A488-C3BC607017AF}" type="presParOf" srcId="{B3A31CDC-684C-4AE7-BE71-8173E1E0B33D}" destId="{43EA90B8-023D-4146-A845-08B17C1C670B}" srcOrd="1" destOrd="0" presId="urn:microsoft.com/office/officeart/2005/8/layout/orgChart1"/>
    <dgm:cxn modelId="{4853E7CD-BBB1-4114-80D9-44440F57F554}" type="presParOf" srcId="{43EA90B8-023D-4146-A845-08B17C1C670B}" destId="{3ADBF05F-A4FB-476E-BC05-D4E29A1A99C5}" srcOrd="0" destOrd="0" presId="urn:microsoft.com/office/officeart/2005/8/layout/orgChart1"/>
    <dgm:cxn modelId="{94719B9F-872E-4A72-B246-CC3EB5FA60B0}" type="presParOf" srcId="{43EA90B8-023D-4146-A845-08B17C1C670B}" destId="{D7DB31AF-A916-4B87-9AD9-B8311AD81B1A}" srcOrd="1" destOrd="0" presId="urn:microsoft.com/office/officeart/2005/8/layout/orgChart1"/>
    <dgm:cxn modelId="{B4EE99D2-CF53-434B-AF0A-699D7FABA474}" type="presParOf" srcId="{D7DB31AF-A916-4B87-9AD9-B8311AD81B1A}" destId="{63D75E2A-EAC6-4B4A-8219-8C95AFE8BE6B}" srcOrd="0" destOrd="0" presId="urn:microsoft.com/office/officeart/2005/8/layout/orgChart1"/>
    <dgm:cxn modelId="{2953B81B-FB19-4259-98E6-27AF7D228E3B}" type="presParOf" srcId="{63D75E2A-EAC6-4B4A-8219-8C95AFE8BE6B}" destId="{C2017631-DBE6-482F-9BD1-15F2F1A8DE83}" srcOrd="0" destOrd="0" presId="urn:microsoft.com/office/officeart/2005/8/layout/orgChart1"/>
    <dgm:cxn modelId="{64389CDE-778F-4550-A5D8-BB389CBEC9D0}" type="presParOf" srcId="{63D75E2A-EAC6-4B4A-8219-8C95AFE8BE6B}" destId="{97A306EC-FBE6-4A9E-B894-2D2C7D5C6804}" srcOrd="1" destOrd="0" presId="urn:microsoft.com/office/officeart/2005/8/layout/orgChart1"/>
    <dgm:cxn modelId="{2E5B86D0-CA87-4237-8691-3E27D5A658CA}" type="presParOf" srcId="{D7DB31AF-A916-4B87-9AD9-B8311AD81B1A}" destId="{1566295C-9534-4D8E-9E5C-2F3E6C45575A}" srcOrd="1" destOrd="0" presId="urn:microsoft.com/office/officeart/2005/8/layout/orgChart1"/>
    <dgm:cxn modelId="{80F92506-DF50-4D6C-A1D8-40E51276E84A}" type="presParOf" srcId="{1566295C-9534-4D8E-9E5C-2F3E6C45575A}" destId="{9B9D9C94-804F-4074-86AA-C3E76273AAE1}" srcOrd="0" destOrd="0" presId="urn:microsoft.com/office/officeart/2005/8/layout/orgChart1"/>
    <dgm:cxn modelId="{D0A8E744-AE01-44D4-8EB0-11E97F9119BC}" type="presParOf" srcId="{1566295C-9534-4D8E-9E5C-2F3E6C45575A}" destId="{E8FDB35C-195A-44D9-8C9D-AE3A59A0F120}" srcOrd="1" destOrd="0" presId="urn:microsoft.com/office/officeart/2005/8/layout/orgChart1"/>
    <dgm:cxn modelId="{8F6A10E1-C417-46B9-9B95-56BD6B9CF910}" type="presParOf" srcId="{E8FDB35C-195A-44D9-8C9D-AE3A59A0F120}" destId="{1EE0BB3D-4503-4F32-A71D-3F18D0F9BCE2}" srcOrd="0" destOrd="0" presId="urn:microsoft.com/office/officeart/2005/8/layout/orgChart1"/>
    <dgm:cxn modelId="{4F3E3418-264B-4073-970D-620B6F5C9B4C}" type="presParOf" srcId="{1EE0BB3D-4503-4F32-A71D-3F18D0F9BCE2}" destId="{4C114143-BD85-4691-ACC3-9AE77F94C3B4}" srcOrd="0" destOrd="0" presId="urn:microsoft.com/office/officeart/2005/8/layout/orgChart1"/>
    <dgm:cxn modelId="{631108FC-F34A-4B56-A4C3-8CF9EC13933A}" type="presParOf" srcId="{1EE0BB3D-4503-4F32-A71D-3F18D0F9BCE2}" destId="{6B22D5D2-45A3-493D-A6B0-21CC0F44958A}" srcOrd="1" destOrd="0" presId="urn:microsoft.com/office/officeart/2005/8/layout/orgChart1"/>
    <dgm:cxn modelId="{2E25D7A5-C75A-4CE0-A44C-7E3118F25534}" type="presParOf" srcId="{E8FDB35C-195A-44D9-8C9D-AE3A59A0F120}" destId="{307847F4-E38F-486B-B70F-D480C089A514}" srcOrd="1" destOrd="0" presId="urn:microsoft.com/office/officeart/2005/8/layout/orgChart1"/>
    <dgm:cxn modelId="{CA46E7E6-1635-4DEB-A972-F0298A00EEAC}" type="presParOf" srcId="{E8FDB35C-195A-44D9-8C9D-AE3A59A0F120}" destId="{73800228-BFFC-4E95-91EA-91A067400A66}" srcOrd="2" destOrd="0" presId="urn:microsoft.com/office/officeart/2005/8/layout/orgChart1"/>
    <dgm:cxn modelId="{AD211729-7FB9-4F12-8170-A136AD08F031}" type="presParOf" srcId="{73800228-BFFC-4E95-91EA-91A067400A66}" destId="{E00BF306-39C7-4DBD-ACD5-371C71881D84}" srcOrd="0" destOrd="0" presId="urn:microsoft.com/office/officeart/2005/8/layout/orgChart1"/>
    <dgm:cxn modelId="{DB65D928-474F-48C0-A626-EACB0B2D668F}" type="presParOf" srcId="{73800228-BFFC-4E95-91EA-91A067400A66}" destId="{00F3BEA9-97B9-4E56-8D58-F61020E5118A}" srcOrd="1" destOrd="0" presId="urn:microsoft.com/office/officeart/2005/8/layout/orgChart1"/>
    <dgm:cxn modelId="{4AAE5CFD-2C2F-4C80-866B-F8E9D8FE88D1}" type="presParOf" srcId="{00F3BEA9-97B9-4E56-8D58-F61020E5118A}" destId="{737F4391-D0F6-4CFF-A3B0-9A0C631D0CF8}" srcOrd="0" destOrd="0" presId="urn:microsoft.com/office/officeart/2005/8/layout/orgChart1"/>
    <dgm:cxn modelId="{427FA7AD-35F6-4BCF-B871-2C36AAB0D442}" type="presParOf" srcId="{737F4391-D0F6-4CFF-A3B0-9A0C631D0CF8}" destId="{A8370D2E-6E80-4FB9-B47D-7DCEC5D5CEA3}" srcOrd="0" destOrd="0" presId="urn:microsoft.com/office/officeart/2005/8/layout/orgChart1"/>
    <dgm:cxn modelId="{36060F1F-053C-4FB2-9B2A-B159429AFCBD}" type="presParOf" srcId="{737F4391-D0F6-4CFF-A3B0-9A0C631D0CF8}" destId="{05A7F2BB-AE00-463B-96B3-BA17218CADD6}" srcOrd="1" destOrd="0" presId="urn:microsoft.com/office/officeart/2005/8/layout/orgChart1"/>
    <dgm:cxn modelId="{86BC9C0D-C2BB-46BF-BB9B-A1A3DEA9703E}" type="presParOf" srcId="{00F3BEA9-97B9-4E56-8D58-F61020E5118A}" destId="{C4C71137-876B-4482-B2BC-F3D281125FC5}" srcOrd="1" destOrd="0" presId="urn:microsoft.com/office/officeart/2005/8/layout/orgChart1"/>
    <dgm:cxn modelId="{90B1B32D-B3C1-4FD4-808E-F18801854EB3}" type="presParOf" srcId="{C4C71137-876B-4482-B2BC-F3D281125FC5}" destId="{0274F2F4-3307-4995-9D63-EA4B2028048C}" srcOrd="0" destOrd="0" presId="urn:microsoft.com/office/officeart/2005/8/layout/orgChart1"/>
    <dgm:cxn modelId="{CCEBABB8-DB6C-4185-9157-006A3FDE922C}" type="presParOf" srcId="{C4C71137-876B-4482-B2BC-F3D281125FC5}" destId="{D1132F26-35C2-4409-975B-077D75248AF0}" srcOrd="1" destOrd="0" presId="urn:microsoft.com/office/officeart/2005/8/layout/orgChart1"/>
    <dgm:cxn modelId="{5E26AB69-6139-4737-B032-40B0AF85DCE7}" type="presParOf" srcId="{D1132F26-35C2-4409-975B-077D75248AF0}" destId="{A8C76F69-115B-470D-AB7D-FE9AF2D38A7B}" srcOrd="0" destOrd="0" presId="urn:microsoft.com/office/officeart/2005/8/layout/orgChart1"/>
    <dgm:cxn modelId="{79AB01E9-F0A3-483E-A4EB-4AA569F22F6D}" type="presParOf" srcId="{A8C76F69-115B-470D-AB7D-FE9AF2D38A7B}" destId="{0BA41561-7196-4B2D-8003-BB6C406F7FC4}" srcOrd="0" destOrd="0" presId="urn:microsoft.com/office/officeart/2005/8/layout/orgChart1"/>
    <dgm:cxn modelId="{5282FEE1-E810-4AB8-B00B-CC9ED92B1315}" type="presParOf" srcId="{A8C76F69-115B-470D-AB7D-FE9AF2D38A7B}" destId="{E421430B-111B-4D41-96AB-BF8BCFB713D8}" srcOrd="1" destOrd="0" presId="urn:microsoft.com/office/officeart/2005/8/layout/orgChart1"/>
    <dgm:cxn modelId="{6A11F693-2680-4CBA-86EE-96F98F03FACF}" type="presParOf" srcId="{D1132F26-35C2-4409-975B-077D75248AF0}" destId="{B2D9AEB4-7999-4C36-B5A4-240731C4D947}" srcOrd="1" destOrd="0" presId="urn:microsoft.com/office/officeart/2005/8/layout/orgChart1"/>
    <dgm:cxn modelId="{CE7C4F8D-24E8-436E-8878-7B50135101C0}" type="presParOf" srcId="{D1132F26-35C2-4409-975B-077D75248AF0}" destId="{68850633-FE4C-4B2B-8486-CAC293641003}" srcOrd="2" destOrd="0" presId="urn:microsoft.com/office/officeart/2005/8/layout/orgChart1"/>
    <dgm:cxn modelId="{4B78D4FD-89CB-41B2-97D1-7D627039D2AD}" type="presParOf" srcId="{C4C71137-876B-4482-B2BC-F3D281125FC5}" destId="{75C72B0E-D314-4910-AA38-A930444A9F83}" srcOrd="2" destOrd="0" presId="urn:microsoft.com/office/officeart/2005/8/layout/orgChart1"/>
    <dgm:cxn modelId="{26FE06EE-E646-4056-A486-88123DF8D814}" type="presParOf" srcId="{C4C71137-876B-4482-B2BC-F3D281125FC5}" destId="{B5A23965-E8A5-41AB-BB8B-C3F4D921D08F}" srcOrd="3" destOrd="0" presId="urn:microsoft.com/office/officeart/2005/8/layout/orgChart1"/>
    <dgm:cxn modelId="{F6C52818-AFDF-43F8-AA5D-D34350946A94}" type="presParOf" srcId="{B5A23965-E8A5-41AB-BB8B-C3F4D921D08F}" destId="{F6DC3D60-543A-4110-B8D3-2D90D879410E}" srcOrd="0" destOrd="0" presId="urn:microsoft.com/office/officeart/2005/8/layout/orgChart1"/>
    <dgm:cxn modelId="{2D9001C3-3085-4C12-9B5E-F5D5287DEA83}" type="presParOf" srcId="{F6DC3D60-543A-4110-B8D3-2D90D879410E}" destId="{B1E1ECDA-B87B-4D54-A02F-20F012B03ED0}" srcOrd="0" destOrd="0" presId="urn:microsoft.com/office/officeart/2005/8/layout/orgChart1"/>
    <dgm:cxn modelId="{15EDD711-47A6-400F-84F2-461644C04292}" type="presParOf" srcId="{F6DC3D60-543A-4110-B8D3-2D90D879410E}" destId="{2AC6D898-6C69-46C3-B34F-6A44FC7B57D3}" srcOrd="1" destOrd="0" presId="urn:microsoft.com/office/officeart/2005/8/layout/orgChart1"/>
    <dgm:cxn modelId="{C500C4F8-9412-44D9-B62C-5ADB542200BA}" type="presParOf" srcId="{B5A23965-E8A5-41AB-BB8B-C3F4D921D08F}" destId="{67ED860A-87C6-420C-B263-297D4C0DFEF3}" srcOrd="1" destOrd="0" presId="urn:microsoft.com/office/officeart/2005/8/layout/orgChart1"/>
    <dgm:cxn modelId="{CEC6B8AF-7143-497B-AB7C-460F06CC7208}" type="presParOf" srcId="{67ED860A-87C6-420C-B263-297D4C0DFEF3}" destId="{59E84AD0-7900-48E4-B1F4-7DFEB0375C9E}" srcOrd="0" destOrd="0" presId="urn:microsoft.com/office/officeart/2005/8/layout/orgChart1"/>
    <dgm:cxn modelId="{49167EFA-BB14-4797-9795-52E051F330A0}" type="presParOf" srcId="{67ED860A-87C6-420C-B263-297D4C0DFEF3}" destId="{2462BCCE-C652-4EA7-B669-B14BC710AA77}" srcOrd="1" destOrd="0" presId="urn:microsoft.com/office/officeart/2005/8/layout/orgChart1"/>
    <dgm:cxn modelId="{84E7225D-D718-4502-9BC9-8DF40362DAFC}" type="presParOf" srcId="{2462BCCE-C652-4EA7-B669-B14BC710AA77}" destId="{302BE20E-0C43-41ED-AC41-7D789C589AE4}" srcOrd="0" destOrd="0" presId="urn:microsoft.com/office/officeart/2005/8/layout/orgChart1"/>
    <dgm:cxn modelId="{FA59AF53-3585-4F6D-8F86-EB4D38BCC609}" type="presParOf" srcId="{302BE20E-0C43-41ED-AC41-7D789C589AE4}" destId="{82E6D834-A5C5-46A3-AA32-BC3ACF74A7B9}" srcOrd="0" destOrd="0" presId="urn:microsoft.com/office/officeart/2005/8/layout/orgChart1"/>
    <dgm:cxn modelId="{6A20D79B-640C-4F08-AC15-32B3A7BE117E}" type="presParOf" srcId="{302BE20E-0C43-41ED-AC41-7D789C589AE4}" destId="{506283A9-D9FB-4223-AFB5-7C64CCE8CB88}" srcOrd="1" destOrd="0" presId="urn:microsoft.com/office/officeart/2005/8/layout/orgChart1"/>
    <dgm:cxn modelId="{B2AD6223-1F49-4AAF-9790-5A7F415A1E08}" type="presParOf" srcId="{2462BCCE-C652-4EA7-B669-B14BC710AA77}" destId="{159EEE19-716C-4800-8B6C-DF866901A830}" srcOrd="1" destOrd="0" presId="urn:microsoft.com/office/officeart/2005/8/layout/orgChart1"/>
    <dgm:cxn modelId="{F70184A6-DF66-4090-8EB8-CDDA34C9070E}" type="presParOf" srcId="{2462BCCE-C652-4EA7-B669-B14BC710AA77}" destId="{F9600A34-FEBA-4DED-8FBF-B3CADE5675FA}" srcOrd="2" destOrd="0" presId="urn:microsoft.com/office/officeart/2005/8/layout/orgChart1"/>
    <dgm:cxn modelId="{5A9CE2BB-7D82-4DA5-A55A-562B6F4148CE}" type="presParOf" srcId="{B5A23965-E8A5-41AB-BB8B-C3F4D921D08F}" destId="{2B75582D-6475-410A-93FF-2E0180ED1181}" srcOrd="2" destOrd="0" presId="urn:microsoft.com/office/officeart/2005/8/layout/orgChart1"/>
    <dgm:cxn modelId="{623874E9-3630-4032-A7C5-370660C7EEEE}" type="presParOf" srcId="{C4C71137-876B-4482-B2BC-F3D281125FC5}" destId="{4A4A42BC-F995-4B72-805B-6AEBF78DAEC0}" srcOrd="4" destOrd="0" presId="urn:microsoft.com/office/officeart/2005/8/layout/orgChart1"/>
    <dgm:cxn modelId="{F4B55A8A-34AA-4D77-9B0D-84F65F42F039}" type="presParOf" srcId="{C4C71137-876B-4482-B2BC-F3D281125FC5}" destId="{331D19F7-B7DF-4D72-8C20-1ECC532CF2E0}" srcOrd="5" destOrd="0" presId="urn:microsoft.com/office/officeart/2005/8/layout/orgChart1"/>
    <dgm:cxn modelId="{C7FCE654-7770-493C-AA87-A03ECB3D93D5}" type="presParOf" srcId="{331D19F7-B7DF-4D72-8C20-1ECC532CF2E0}" destId="{61706667-93DA-4F37-BA8A-6A8379775ACD}" srcOrd="0" destOrd="0" presId="urn:microsoft.com/office/officeart/2005/8/layout/orgChart1"/>
    <dgm:cxn modelId="{FC6B9800-D8C9-49FC-BE91-1F440C9D24A9}" type="presParOf" srcId="{61706667-93DA-4F37-BA8A-6A8379775ACD}" destId="{D40AEB08-A3F2-4C39-A591-94E52D31DFA9}" srcOrd="0" destOrd="0" presId="urn:microsoft.com/office/officeart/2005/8/layout/orgChart1"/>
    <dgm:cxn modelId="{6A8A1CFB-EF3C-4D9A-B0E0-8E75733A8B64}" type="presParOf" srcId="{61706667-93DA-4F37-BA8A-6A8379775ACD}" destId="{28E5E9C0-629F-45E3-B123-16071CC2E0B7}" srcOrd="1" destOrd="0" presId="urn:microsoft.com/office/officeart/2005/8/layout/orgChart1"/>
    <dgm:cxn modelId="{2A33EF3D-8F80-45BA-A66B-834199E34F98}" type="presParOf" srcId="{331D19F7-B7DF-4D72-8C20-1ECC532CF2E0}" destId="{B0F395C1-64C5-4242-BDFC-59DC83C4F77F}" srcOrd="1" destOrd="0" presId="urn:microsoft.com/office/officeart/2005/8/layout/orgChart1"/>
    <dgm:cxn modelId="{C7DC1461-0BFF-44BF-A901-9C65DB3227AE}" type="presParOf" srcId="{B0F395C1-64C5-4242-BDFC-59DC83C4F77F}" destId="{825D232F-42AB-4BD4-867A-D84CA0D3EF11}" srcOrd="0" destOrd="0" presId="urn:microsoft.com/office/officeart/2005/8/layout/orgChart1"/>
    <dgm:cxn modelId="{1FAF8F72-A4FD-4442-B69F-B06D1EA3DC78}" type="presParOf" srcId="{B0F395C1-64C5-4242-BDFC-59DC83C4F77F}" destId="{3C3BF0A2-AEB8-42FE-9407-1C684D6CD58B}" srcOrd="1" destOrd="0" presId="urn:microsoft.com/office/officeart/2005/8/layout/orgChart1"/>
    <dgm:cxn modelId="{4BEFC25F-B91D-4B67-874F-C44263F17A5E}" type="presParOf" srcId="{3C3BF0A2-AEB8-42FE-9407-1C684D6CD58B}" destId="{38F296C8-F589-4D5B-9386-C65A5F0E7058}" srcOrd="0" destOrd="0" presId="urn:microsoft.com/office/officeart/2005/8/layout/orgChart1"/>
    <dgm:cxn modelId="{A0F5CD14-3D0D-450C-9075-5C56B359F89B}" type="presParOf" srcId="{38F296C8-F589-4D5B-9386-C65A5F0E7058}" destId="{959940C3-CF4B-4EE4-8A9D-AA5875D1F6B9}" srcOrd="0" destOrd="0" presId="urn:microsoft.com/office/officeart/2005/8/layout/orgChart1"/>
    <dgm:cxn modelId="{96A6388D-0D6F-4363-B4D1-7841FA32CAB9}" type="presParOf" srcId="{38F296C8-F589-4D5B-9386-C65A5F0E7058}" destId="{17930C78-A410-421C-BA9B-927F97037976}" srcOrd="1" destOrd="0" presId="urn:microsoft.com/office/officeart/2005/8/layout/orgChart1"/>
    <dgm:cxn modelId="{F9CE6A03-9E9F-4276-9FC8-F7B6CA685862}" type="presParOf" srcId="{3C3BF0A2-AEB8-42FE-9407-1C684D6CD58B}" destId="{09307321-439F-4172-8DE5-9EE31210EE4D}" srcOrd="1" destOrd="0" presId="urn:microsoft.com/office/officeart/2005/8/layout/orgChart1"/>
    <dgm:cxn modelId="{CFBA9825-A072-4EEE-A7C3-689904ADC19D}" type="presParOf" srcId="{09307321-439F-4172-8DE5-9EE31210EE4D}" destId="{F4E61654-AF16-40C5-A595-F5A29658AAB0}" srcOrd="0" destOrd="0" presId="urn:microsoft.com/office/officeart/2005/8/layout/orgChart1"/>
    <dgm:cxn modelId="{DA9C7564-91CA-499F-AE8D-A994BFE55DAE}" type="presParOf" srcId="{09307321-439F-4172-8DE5-9EE31210EE4D}" destId="{51C15873-C74C-4E85-B2BE-E5FB70EFB709}" srcOrd="1" destOrd="0" presId="urn:microsoft.com/office/officeart/2005/8/layout/orgChart1"/>
    <dgm:cxn modelId="{946AF7E3-2256-46E3-A4EF-C0243BD6E851}" type="presParOf" srcId="{51C15873-C74C-4E85-B2BE-E5FB70EFB709}" destId="{8AFD584D-2877-4E4F-A1D4-8225832412E0}" srcOrd="0" destOrd="0" presId="urn:microsoft.com/office/officeart/2005/8/layout/orgChart1"/>
    <dgm:cxn modelId="{35135F6C-E9E5-4D2E-B0B3-85B5BB910FBA}" type="presParOf" srcId="{8AFD584D-2877-4E4F-A1D4-8225832412E0}" destId="{16991411-800D-4EB7-B6B1-97A4D605D175}" srcOrd="0" destOrd="0" presId="urn:microsoft.com/office/officeart/2005/8/layout/orgChart1"/>
    <dgm:cxn modelId="{58CDF0E0-56BB-494D-84BB-E4E891BB7802}" type="presParOf" srcId="{8AFD584D-2877-4E4F-A1D4-8225832412E0}" destId="{5C5F411E-9603-4F1C-B06C-C3DAC1B6C189}" srcOrd="1" destOrd="0" presId="urn:microsoft.com/office/officeart/2005/8/layout/orgChart1"/>
    <dgm:cxn modelId="{2EC10D2C-D2FF-4BD9-A541-88FC05D96607}" type="presParOf" srcId="{51C15873-C74C-4E85-B2BE-E5FB70EFB709}" destId="{27481268-5EB9-4E37-A1D5-F6605C6A3398}" srcOrd="1" destOrd="0" presId="urn:microsoft.com/office/officeart/2005/8/layout/orgChart1"/>
    <dgm:cxn modelId="{5D93CE03-25DF-4393-98FB-1C234AF4B359}" type="presParOf" srcId="{51C15873-C74C-4E85-B2BE-E5FB70EFB709}" destId="{C84FFDFD-5D56-4236-BCE3-95D38E41465A}" srcOrd="2" destOrd="0" presId="urn:microsoft.com/office/officeart/2005/8/layout/orgChart1"/>
    <dgm:cxn modelId="{9879FA68-A255-426E-8FE9-F040C02648E3}" type="presParOf" srcId="{3C3BF0A2-AEB8-42FE-9407-1C684D6CD58B}" destId="{67464419-7E07-4D07-983E-BC0314E6F4D9}" srcOrd="2" destOrd="0" presId="urn:microsoft.com/office/officeart/2005/8/layout/orgChart1"/>
    <dgm:cxn modelId="{02899F21-6C65-4918-9525-1F0D3C1BC62E}" type="presParOf" srcId="{331D19F7-B7DF-4D72-8C20-1ECC532CF2E0}" destId="{79C6D828-BD1C-46C9-97FD-67D211301C4B}" srcOrd="2" destOrd="0" presId="urn:microsoft.com/office/officeart/2005/8/layout/orgChart1"/>
    <dgm:cxn modelId="{368A9140-0F09-4FE8-AA6B-D2726D42269F}" type="presParOf" srcId="{C4C71137-876B-4482-B2BC-F3D281125FC5}" destId="{18F59553-20D1-493A-865F-6732E819B567}" srcOrd="6" destOrd="0" presId="urn:microsoft.com/office/officeart/2005/8/layout/orgChart1"/>
    <dgm:cxn modelId="{1F95CCB5-8FF6-472D-B86A-8E7DF5088A62}" type="presParOf" srcId="{C4C71137-876B-4482-B2BC-F3D281125FC5}" destId="{CBD72CE9-60D2-4936-9863-0C094DBC97CF}" srcOrd="7" destOrd="0" presId="urn:microsoft.com/office/officeart/2005/8/layout/orgChart1"/>
    <dgm:cxn modelId="{7807EF32-E929-4D4D-A0DB-9AC7FC5CC4F6}" type="presParOf" srcId="{CBD72CE9-60D2-4936-9863-0C094DBC97CF}" destId="{304F4CEF-5A84-44C1-8E95-AB6A5E9DBD46}" srcOrd="0" destOrd="0" presId="urn:microsoft.com/office/officeart/2005/8/layout/orgChart1"/>
    <dgm:cxn modelId="{12F182FC-C903-43D4-B99E-DD80094E4EF9}" type="presParOf" srcId="{304F4CEF-5A84-44C1-8E95-AB6A5E9DBD46}" destId="{7CE06F60-76EA-4A2E-AD03-5987C8DCDA44}" srcOrd="0" destOrd="0" presId="urn:microsoft.com/office/officeart/2005/8/layout/orgChart1"/>
    <dgm:cxn modelId="{2808530E-FA08-4C9D-97BF-8F0159B01E0C}" type="presParOf" srcId="{304F4CEF-5A84-44C1-8E95-AB6A5E9DBD46}" destId="{2D40FFF5-C890-4458-B11D-B730475AE6F9}" srcOrd="1" destOrd="0" presId="urn:microsoft.com/office/officeart/2005/8/layout/orgChart1"/>
    <dgm:cxn modelId="{A0AEC8D1-0F43-4EFB-8DB5-0E6D5B729916}" type="presParOf" srcId="{CBD72CE9-60D2-4936-9863-0C094DBC97CF}" destId="{F06959B1-63A9-47F7-B32E-7112AEBD763B}" srcOrd="1" destOrd="0" presId="urn:microsoft.com/office/officeart/2005/8/layout/orgChart1"/>
    <dgm:cxn modelId="{48F1B418-1A38-4F83-B01D-74F89F6D7C84}" type="presParOf" srcId="{F06959B1-63A9-47F7-B32E-7112AEBD763B}" destId="{3D0B61D8-42A3-4518-845C-B6A76C2DB9AF}" srcOrd="0" destOrd="0" presId="urn:microsoft.com/office/officeart/2005/8/layout/orgChart1"/>
    <dgm:cxn modelId="{61F85FA7-4B41-4DFE-9CD8-FD63E169A1AB}" type="presParOf" srcId="{F06959B1-63A9-47F7-B32E-7112AEBD763B}" destId="{3ACC1EA5-B9E4-43A9-97D2-721D887D35B3}" srcOrd="1" destOrd="0" presId="urn:microsoft.com/office/officeart/2005/8/layout/orgChart1"/>
    <dgm:cxn modelId="{3A40D232-38FC-462E-ACB9-CD5C8B7A3AC0}" type="presParOf" srcId="{3ACC1EA5-B9E4-43A9-97D2-721D887D35B3}" destId="{5FDA286B-2DC2-460B-A6AB-F857B0CCF7C8}" srcOrd="0" destOrd="0" presId="urn:microsoft.com/office/officeart/2005/8/layout/orgChart1"/>
    <dgm:cxn modelId="{C62E1C7F-6AE7-4E9D-B55F-6DB56B101F99}" type="presParOf" srcId="{5FDA286B-2DC2-460B-A6AB-F857B0CCF7C8}" destId="{3B0730BB-6294-4DC2-9EBE-C0499F1D8621}" srcOrd="0" destOrd="0" presId="urn:microsoft.com/office/officeart/2005/8/layout/orgChart1"/>
    <dgm:cxn modelId="{435B80BA-A3BF-4D54-85DB-E17A7869F787}" type="presParOf" srcId="{5FDA286B-2DC2-460B-A6AB-F857B0CCF7C8}" destId="{517622D9-AACA-4A5C-9F7B-D214833E05CB}" srcOrd="1" destOrd="0" presId="urn:microsoft.com/office/officeart/2005/8/layout/orgChart1"/>
    <dgm:cxn modelId="{D1287C3D-9548-4C2B-AF78-2E33280B991D}" type="presParOf" srcId="{3ACC1EA5-B9E4-43A9-97D2-721D887D35B3}" destId="{516BCD47-77B4-4E33-9349-43BF11169046}" srcOrd="1" destOrd="0" presId="urn:microsoft.com/office/officeart/2005/8/layout/orgChart1"/>
    <dgm:cxn modelId="{C2A64306-FD88-4545-A340-EA40A50B7E5B}" type="presParOf" srcId="{516BCD47-77B4-4E33-9349-43BF11169046}" destId="{C09BBD1C-5527-4E9E-BBFC-7966EBC180C3}" srcOrd="0" destOrd="0" presId="urn:microsoft.com/office/officeart/2005/8/layout/orgChart1"/>
    <dgm:cxn modelId="{7F77E7E4-9CAC-4820-8A8A-9F6A9550A9B4}" type="presParOf" srcId="{516BCD47-77B4-4E33-9349-43BF11169046}" destId="{3D9D0B1C-6F6C-4D85-ACFC-D99BB8A05234}" srcOrd="1" destOrd="0" presId="urn:microsoft.com/office/officeart/2005/8/layout/orgChart1"/>
    <dgm:cxn modelId="{4F6488AF-CB3D-4E78-B818-3E28462DB323}" type="presParOf" srcId="{3D9D0B1C-6F6C-4D85-ACFC-D99BB8A05234}" destId="{DF70D14C-AC11-4491-82A1-84ED76ED3517}" srcOrd="0" destOrd="0" presId="urn:microsoft.com/office/officeart/2005/8/layout/orgChart1"/>
    <dgm:cxn modelId="{43451CFB-5ECB-4BAB-9B8B-0E72546634B7}" type="presParOf" srcId="{DF70D14C-AC11-4491-82A1-84ED76ED3517}" destId="{4D64909D-70C8-4E9D-B825-E29FCBEF2188}" srcOrd="0" destOrd="0" presId="urn:microsoft.com/office/officeart/2005/8/layout/orgChart1"/>
    <dgm:cxn modelId="{770DF09E-A671-4710-98B7-00D3F36B4427}" type="presParOf" srcId="{DF70D14C-AC11-4491-82A1-84ED76ED3517}" destId="{E0D96DB8-E2AD-48EA-964D-578F700381D3}" srcOrd="1" destOrd="0" presId="urn:microsoft.com/office/officeart/2005/8/layout/orgChart1"/>
    <dgm:cxn modelId="{908B87A6-E5C0-4446-A81C-7095C0B70C7E}" type="presParOf" srcId="{3D9D0B1C-6F6C-4D85-ACFC-D99BB8A05234}" destId="{25072523-E55E-4D53-800D-BB304D9CAABC}" srcOrd="1" destOrd="0" presId="urn:microsoft.com/office/officeart/2005/8/layout/orgChart1"/>
    <dgm:cxn modelId="{24C15DE1-19CD-4C18-BDDA-963911930FB6}" type="presParOf" srcId="{3D9D0B1C-6F6C-4D85-ACFC-D99BB8A05234}" destId="{CD814C8C-8E9B-43D1-B5AF-3C64D23E2AEC}" srcOrd="2" destOrd="0" presId="urn:microsoft.com/office/officeart/2005/8/layout/orgChart1"/>
    <dgm:cxn modelId="{29921945-0118-4C13-92AE-BBD16F983B9D}" type="presParOf" srcId="{3ACC1EA5-B9E4-43A9-97D2-721D887D35B3}" destId="{CD6DF971-BDD0-4EE7-ABA2-14754512D224}" srcOrd="2" destOrd="0" presId="urn:microsoft.com/office/officeart/2005/8/layout/orgChart1"/>
    <dgm:cxn modelId="{464BB5DD-BBE6-4C7B-BE5E-65072D47FC99}" type="presParOf" srcId="{CBD72CE9-60D2-4936-9863-0C094DBC97CF}" destId="{34C01F54-E746-4863-A904-C6761EB10049}" srcOrd="2" destOrd="0" presId="urn:microsoft.com/office/officeart/2005/8/layout/orgChart1"/>
    <dgm:cxn modelId="{99B46D74-C3FF-44FB-AF09-DD0A3154D8A0}" type="presParOf" srcId="{00F3BEA9-97B9-4E56-8D58-F61020E5118A}" destId="{AD355A7D-C276-4705-8352-8D50B1F4D867}" srcOrd="2" destOrd="0" presId="urn:microsoft.com/office/officeart/2005/8/layout/orgChart1"/>
    <dgm:cxn modelId="{E4FCB66E-D8D5-42E3-92EC-39D814E4631D}" type="presParOf" srcId="{73800228-BFFC-4E95-91EA-91A067400A66}" destId="{94C193CD-C6CE-4729-9375-19AEDEA56A9B}" srcOrd="2" destOrd="0" presId="urn:microsoft.com/office/officeart/2005/8/layout/orgChart1"/>
    <dgm:cxn modelId="{0961B3E0-E3B8-4847-A34C-774A97EDA204}" type="presParOf" srcId="{73800228-BFFC-4E95-91EA-91A067400A66}" destId="{4451022B-EF52-4D20-BB8E-1905F88590F4}" srcOrd="3" destOrd="0" presId="urn:microsoft.com/office/officeart/2005/8/layout/orgChart1"/>
    <dgm:cxn modelId="{29D1D148-FFAF-4951-9A28-B0A2841366A8}" type="presParOf" srcId="{4451022B-EF52-4D20-BB8E-1905F88590F4}" destId="{CB409B2B-74D6-4B98-968E-C5286F3D3C3D}" srcOrd="0" destOrd="0" presId="urn:microsoft.com/office/officeart/2005/8/layout/orgChart1"/>
    <dgm:cxn modelId="{83AA8385-CC4B-4CE3-9695-262112CB1E9E}" type="presParOf" srcId="{CB409B2B-74D6-4B98-968E-C5286F3D3C3D}" destId="{FB10B096-63C2-4D93-A1F7-DD841E8A7532}" srcOrd="0" destOrd="0" presId="urn:microsoft.com/office/officeart/2005/8/layout/orgChart1"/>
    <dgm:cxn modelId="{65CE6EBC-541C-4FD8-A5BF-937B2A7F160A}" type="presParOf" srcId="{CB409B2B-74D6-4B98-968E-C5286F3D3C3D}" destId="{05755162-E9CC-44EB-874E-3F82F8C42893}" srcOrd="1" destOrd="0" presId="urn:microsoft.com/office/officeart/2005/8/layout/orgChart1"/>
    <dgm:cxn modelId="{3992CED8-E2C5-4CE2-A91C-3D862D696937}" type="presParOf" srcId="{4451022B-EF52-4D20-BB8E-1905F88590F4}" destId="{D6A53EDC-67CD-478E-8C9B-4966B87EBD7F}" srcOrd="1" destOrd="0" presId="urn:microsoft.com/office/officeart/2005/8/layout/orgChart1"/>
    <dgm:cxn modelId="{31030B0B-B026-4A07-9ACB-21A040551B15}" type="presParOf" srcId="{D6A53EDC-67CD-478E-8C9B-4966B87EBD7F}" destId="{126990FB-2018-4C26-A867-4CAED1A27CC5}" srcOrd="0" destOrd="0" presId="urn:microsoft.com/office/officeart/2005/8/layout/orgChart1"/>
    <dgm:cxn modelId="{6DE6CC71-3C73-4694-AD7F-AFB15D9FBDBF}" type="presParOf" srcId="{D6A53EDC-67CD-478E-8C9B-4966B87EBD7F}" destId="{1F8BAF0E-1CA9-45F6-BC3E-FEE3D1709001}" srcOrd="1" destOrd="0" presId="urn:microsoft.com/office/officeart/2005/8/layout/orgChart1"/>
    <dgm:cxn modelId="{125BE482-D2FF-4243-89AE-C28B4F9E5BD5}" type="presParOf" srcId="{1F8BAF0E-1CA9-45F6-BC3E-FEE3D1709001}" destId="{58FCC6FA-FCDD-49EC-9C7C-CB0272A0CADA}" srcOrd="0" destOrd="0" presId="urn:microsoft.com/office/officeart/2005/8/layout/orgChart1"/>
    <dgm:cxn modelId="{FEF6F817-DD46-4B57-9C9B-827BE2A53751}" type="presParOf" srcId="{58FCC6FA-FCDD-49EC-9C7C-CB0272A0CADA}" destId="{5CF7F004-4AEF-45CD-9F07-73325049D23E}" srcOrd="0" destOrd="0" presId="urn:microsoft.com/office/officeart/2005/8/layout/orgChart1"/>
    <dgm:cxn modelId="{84A2F42C-B11C-43A6-9A63-55E341E27780}" type="presParOf" srcId="{58FCC6FA-FCDD-49EC-9C7C-CB0272A0CADA}" destId="{A48F7104-0213-4265-BC0B-E15F189215E3}" srcOrd="1" destOrd="0" presId="urn:microsoft.com/office/officeart/2005/8/layout/orgChart1"/>
    <dgm:cxn modelId="{573EEF65-06FF-4AF9-9912-5730CC45C747}" type="presParOf" srcId="{1F8BAF0E-1CA9-45F6-BC3E-FEE3D1709001}" destId="{0BC96039-CEC0-40B3-AA92-76224F219F29}" srcOrd="1" destOrd="0" presId="urn:microsoft.com/office/officeart/2005/8/layout/orgChart1"/>
    <dgm:cxn modelId="{67C04073-0336-4932-9035-96065A739127}" type="presParOf" srcId="{1F8BAF0E-1CA9-45F6-BC3E-FEE3D1709001}" destId="{5C11F123-DEBE-45BB-A4D0-9777788E55CC}" srcOrd="2" destOrd="0" presId="urn:microsoft.com/office/officeart/2005/8/layout/orgChart1"/>
    <dgm:cxn modelId="{DE70118D-2A17-4CB3-B509-521A74222BBF}" type="presParOf" srcId="{D6A53EDC-67CD-478E-8C9B-4966B87EBD7F}" destId="{1E97773A-FD06-4FF2-92D6-40641E76ED38}" srcOrd="2" destOrd="0" presId="urn:microsoft.com/office/officeart/2005/8/layout/orgChart1"/>
    <dgm:cxn modelId="{BB4EB3CA-482B-4CF2-B8F1-53514A5597B6}" type="presParOf" srcId="{D6A53EDC-67CD-478E-8C9B-4966B87EBD7F}" destId="{6664CFDD-CABB-4CB1-A0DD-079AACA4057D}" srcOrd="3" destOrd="0" presId="urn:microsoft.com/office/officeart/2005/8/layout/orgChart1"/>
    <dgm:cxn modelId="{C4AB58F4-4713-4531-87E5-7A4160469801}" type="presParOf" srcId="{6664CFDD-CABB-4CB1-A0DD-079AACA4057D}" destId="{751ECD5E-0340-4A27-A333-A9F08591C75F}" srcOrd="0" destOrd="0" presId="urn:microsoft.com/office/officeart/2005/8/layout/orgChart1"/>
    <dgm:cxn modelId="{72466F69-75BE-44DC-AB42-6E27B9D18EB3}" type="presParOf" srcId="{751ECD5E-0340-4A27-A333-A9F08591C75F}" destId="{5A26A8A2-C757-4B1C-8AAB-E7A11CD817AB}" srcOrd="0" destOrd="0" presId="urn:microsoft.com/office/officeart/2005/8/layout/orgChart1"/>
    <dgm:cxn modelId="{8A2E0125-5E1E-4934-80B2-4A08060EB241}" type="presParOf" srcId="{751ECD5E-0340-4A27-A333-A9F08591C75F}" destId="{B704E6F1-FF5B-4ED3-AF37-ADDE2F7A8639}" srcOrd="1" destOrd="0" presId="urn:microsoft.com/office/officeart/2005/8/layout/orgChart1"/>
    <dgm:cxn modelId="{7B7CE1C7-17DD-4261-A9CE-A52CB4CAE397}" type="presParOf" srcId="{6664CFDD-CABB-4CB1-A0DD-079AACA4057D}" destId="{E0A1F8DC-5AAD-48C0-84D5-3EFC4EFE2AE6}" srcOrd="1" destOrd="0" presId="urn:microsoft.com/office/officeart/2005/8/layout/orgChart1"/>
    <dgm:cxn modelId="{CBA72206-0236-40A8-B923-FF64DF4B7EC5}" type="presParOf" srcId="{6664CFDD-CABB-4CB1-A0DD-079AACA4057D}" destId="{8F0D0EC2-784F-45C2-A92E-F892B8316FA7}" srcOrd="2" destOrd="0" presId="urn:microsoft.com/office/officeart/2005/8/layout/orgChart1"/>
    <dgm:cxn modelId="{1FB87A2E-32E4-4E26-832D-C5E71CB53FB0}" type="presParOf" srcId="{D6A53EDC-67CD-478E-8C9B-4966B87EBD7F}" destId="{D6558329-C1C9-4FF4-9AA8-FB386F2C579B}" srcOrd="4" destOrd="0" presId="urn:microsoft.com/office/officeart/2005/8/layout/orgChart1"/>
    <dgm:cxn modelId="{3A98B46C-3D8A-4CF9-81EE-592E56396B09}" type="presParOf" srcId="{D6A53EDC-67CD-478E-8C9B-4966B87EBD7F}" destId="{12A4463B-9486-4941-A8B2-0238D0E726EA}" srcOrd="5" destOrd="0" presId="urn:microsoft.com/office/officeart/2005/8/layout/orgChart1"/>
    <dgm:cxn modelId="{3A3ACE05-D308-4647-93F1-5BCF3AC146C9}" type="presParOf" srcId="{12A4463B-9486-4941-A8B2-0238D0E726EA}" destId="{E78249D9-4A36-4D18-9507-55F06E1B98F4}" srcOrd="0" destOrd="0" presId="urn:microsoft.com/office/officeart/2005/8/layout/orgChart1"/>
    <dgm:cxn modelId="{D87FAF17-6355-4647-9C48-BA8B6E7B2B29}" type="presParOf" srcId="{E78249D9-4A36-4D18-9507-55F06E1B98F4}" destId="{640CF5E6-A066-469A-8DD9-D9781C1F1675}" srcOrd="0" destOrd="0" presId="urn:microsoft.com/office/officeart/2005/8/layout/orgChart1"/>
    <dgm:cxn modelId="{9ADEFA68-E718-4A3E-BD9F-F299536C2103}" type="presParOf" srcId="{E78249D9-4A36-4D18-9507-55F06E1B98F4}" destId="{829A7BBB-EECF-4839-A245-C4510340322B}" srcOrd="1" destOrd="0" presId="urn:microsoft.com/office/officeart/2005/8/layout/orgChart1"/>
    <dgm:cxn modelId="{766CD35E-1ECC-4041-9C2F-2267BFE0E4C9}" type="presParOf" srcId="{12A4463B-9486-4941-A8B2-0238D0E726EA}" destId="{CEE384FE-5F0C-4553-9369-0107A645BA9D}" srcOrd="1" destOrd="0" presId="urn:microsoft.com/office/officeart/2005/8/layout/orgChart1"/>
    <dgm:cxn modelId="{60C2B429-FD8E-416A-96DC-29BF072D0E70}" type="presParOf" srcId="{CEE384FE-5F0C-4553-9369-0107A645BA9D}" destId="{BE51435B-B8FC-409C-9E06-ECBC11555DF2}" srcOrd="0" destOrd="0" presId="urn:microsoft.com/office/officeart/2005/8/layout/orgChart1"/>
    <dgm:cxn modelId="{E500A3E7-1B13-42F6-8F84-37CD2547FD99}" type="presParOf" srcId="{CEE384FE-5F0C-4553-9369-0107A645BA9D}" destId="{AD4F3915-9DF4-4698-83A6-07ECD2150683}" srcOrd="1" destOrd="0" presId="urn:microsoft.com/office/officeart/2005/8/layout/orgChart1"/>
    <dgm:cxn modelId="{D290023F-1ACF-4801-B367-F1BAFA678087}" type="presParOf" srcId="{AD4F3915-9DF4-4698-83A6-07ECD2150683}" destId="{B8D08841-D19A-4C94-9AC9-883E877B2F23}" srcOrd="0" destOrd="0" presId="urn:microsoft.com/office/officeart/2005/8/layout/orgChart1"/>
    <dgm:cxn modelId="{8801C4C7-7F15-44C7-AEAA-1E283A92DA6A}" type="presParOf" srcId="{B8D08841-D19A-4C94-9AC9-883E877B2F23}" destId="{5A5492A4-A210-47D8-A36B-F55E42B4113F}" srcOrd="0" destOrd="0" presId="urn:microsoft.com/office/officeart/2005/8/layout/orgChart1"/>
    <dgm:cxn modelId="{00EAAB17-5FA7-4C90-A6A7-ED85A17D2E8A}" type="presParOf" srcId="{B8D08841-D19A-4C94-9AC9-883E877B2F23}" destId="{4615B18D-E338-4438-8C96-C5DA112F69AD}" srcOrd="1" destOrd="0" presId="urn:microsoft.com/office/officeart/2005/8/layout/orgChart1"/>
    <dgm:cxn modelId="{F32D6290-4A39-46E4-BC3C-0954A6BAC928}" type="presParOf" srcId="{AD4F3915-9DF4-4698-83A6-07ECD2150683}" destId="{6F3758A4-61B6-4B17-9EAE-8C7B239A4036}" srcOrd="1" destOrd="0" presId="urn:microsoft.com/office/officeart/2005/8/layout/orgChart1"/>
    <dgm:cxn modelId="{6923BB11-C2DC-4425-BEC3-028025A00556}" type="presParOf" srcId="{AD4F3915-9DF4-4698-83A6-07ECD2150683}" destId="{7C05D4E2-22D7-4265-A612-6BACF090F8FD}" srcOrd="2" destOrd="0" presId="urn:microsoft.com/office/officeart/2005/8/layout/orgChart1"/>
    <dgm:cxn modelId="{7FA67EFE-35BC-4567-949B-A675BFEE8131}" type="presParOf" srcId="{12A4463B-9486-4941-A8B2-0238D0E726EA}" destId="{0F7FF068-7E1C-4A0D-8144-6959FF6113FE}" srcOrd="2" destOrd="0" presId="urn:microsoft.com/office/officeart/2005/8/layout/orgChart1"/>
    <dgm:cxn modelId="{AF3C2010-D2E4-4B24-A8E4-20AA1666B65A}" type="presParOf" srcId="{4451022B-EF52-4D20-BB8E-1905F88590F4}" destId="{13B646A2-A4B9-4EC0-8821-237E0130B0F8}" srcOrd="2" destOrd="0" presId="urn:microsoft.com/office/officeart/2005/8/layout/orgChart1"/>
    <dgm:cxn modelId="{19CA3469-C278-4C51-AE99-1EEF3BF39AFE}" type="presParOf" srcId="{1566295C-9534-4D8E-9E5C-2F3E6C45575A}" destId="{B8766027-2D40-499C-A8BD-72E9DFAFD0AB}" srcOrd="2" destOrd="0" presId="urn:microsoft.com/office/officeart/2005/8/layout/orgChart1"/>
    <dgm:cxn modelId="{5E5A17A4-6561-49AB-88EE-51ACCAEABCDC}" type="presParOf" srcId="{1566295C-9534-4D8E-9E5C-2F3E6C45575A}" destId="{4D54499D-7699-4F95-8577-D1EE66605FA1}" srcOrd="3" destOrd="0" presId="urn:microsoft.com/office/officeart/2005/8/layout/orgChart1"/>
    <dgm:cxn modelId="{97EE4D5F-4FE7-498B-ACED-4B818D6CA884}" type="presParOf" srcId="{4D54499D-7699-4F95-8577-D1EE66605FA1}" destId="{022A50B7-0D48-49FB-BF5F-5C1229089CB9}" srcOrd="0" destOrd="0" presId="urn:microsoft.com/office/officeart/2005/8/layout/orgChart1"/>
    <dgm:cxn modelId="{DFE2D1F6-A35E-463A-A6B6-018A8F8EEC2C}" type="presParOf" srcId="{022A50B7-0D48-49FB-BF5F-5C1229089CB9}" destId="{4FF9AC8C-D6F8-4E8C-A2C6-89AD73EFB0D7}" srcOrd="0" destOrd="0" presId="urn:microsoft.com/office/officeart/2005/8/layout/orgChart1"/>
    <dgm:cxn modelId="{EC5C8BB3-ACDD-474E-ADED-E4A8DB614E91}" type="presParOf" srcId="{022A50B7-0D48-49FB-BF5F-5C1229089CB9}" destId="{6D1BD467-1502-4ED9-8045-32D9AF4B7356}" srcOrd="1" destOrd="0" presId="urn:microsoft.com/office/officeart/2005/8/layout/orgChart1"/>
    <dgm:cxn modelId="{BF3A3D95-7BBD-4FF6-8524-7BCCB67FB7CC}" type="presParOf" srcId="{4D54499D-7699-4F95-8577-D1EE66605FA1}" destId="{40C66071-BB35-4F6E-BE9E-E546B5045B16}" srcOrd="1" destOrd="0" presId="urn:microsoft.com/office/officeart/2005/8/layout/orgChart1"/>
    <dgm:cxn modelId="{450D396E-7F6C-4474-A850-F735CDF50715}" type="presParOf" srcId="{40C66071-BB35-4F6E-BE9E-E546B5045B16}" destId="{3E8A5A44-6F63-4D51-A702-DA68C932BEF2}" srcOrd="0" destOrd="0" presId="urn:microsoft.com/office/officeart/2005/8/layout/orgChart1"/>
    <dgm:cxn modelId="{97287D85-F8CF-4A6F-B7A2-74E10FD688E4}" type="presParOf" srcId="{40C66071-BB35-4F6E-BE9E-E546B5045B16}" destId="{AED7F651-1C63-4E92-83A0-C46ECF369A08}" srcOrd="1" destOrd="0" presId="urn:microsoft.com/office/officeart/2005/8/layout/orgChart1"/>
    <dgm:cxn modelId="{2CCAD548-E4B6-4A1F-8BF7-0BF8A85679DE}" type="presParOf" srcId="{AED7F651-1C63-4E92-83A0-C46ECF369A08}" destId="{333037BF-6BC1-4584-AFD2-2A48A7DE5947}" srcOrd="0" destOrd="0" presId="urn:microsoft.com/office/officeart/2005/8/layout/orgChart1"/>
    <dgm:cxn modelId="{2E62777B-8A2A-4869-A5C5-99D2A3696F37}" type="presParOf" srcId="{333037BF-6BC1-4584-AFD2-2A48A7DE5947}" destId="{7D2FDB0F-324A-4147-AB74-D1455F7D9D73}" srcOrd="0" destOrd="0" presId="urn:microsoft.com/office/officeart/2005/8/layout/orgChart1"/>
    <dgm:cxn modelId="{C57D572E-A24B-4EA7-AC58-60AC9A5737E1}" type="presParOf" srcId="{333037BF-6BC1-4584-AFD2-2A48A7DE5947}" destId="{F95E642A-4D1F-41C6-B2B4-5835505904CA}" srcOrd="1" destOrd="0" presId="urn:microsoft.com/office/officeart/2005/8/layout/orgChart1"/>
    <dgm:cxn modelId="{CB76CEB2-8837-46C5-9A0A-789F794B2591}" type="presParOf" srcId="{AED7F651-1C63-4E92-83A0-C46ECF369A08}" destId="{83CD7CA8-6EC3-4A24-8086-BA67528C28B7}" srcOrd="1" destOrd="0" presId="urn:microsoft.com/office/officeart/2005/8/layout/orgChart1"/>
    <dgm:cxn modelId="{17C2CF7D-AE39-46F0-B036-8EABC644D450}" type="presParOf" srcId="{83CD7CA8-6EC3-4A24-8086-BA67528C28B7}" destId="{5F7AB099-FCAA-466A-A94E-8BE274F5C1D7}" srcOrd="0" destOrd="0" presId="urn:microsoft.com/office/officeart/2005/8/layout/orgChart1"/>
    <dgm:cxn modelId="{61D387F0-CD0A-4309-9AE8-B155872B651B}" type="presParOf" srcId="{83CD7CA8-6EC3-4A24-8086-BA67528C28B7}" destId="{7A0AAD93-E507-4777-BF28-0335B5E027D2}" srcOrd="1" destOrd="0" presId="urn:microsoft.com/office/officeart/2005/8/layout/orgChart1"/>
    <dgm:cxn modelId="{3754FD05-7D1C-4DC7-A5D0-5EC88792E769}" type="presParOf" srcId="{7A0AAD93-E507-4777-BF28-0335B5E027D2}" destId="{33DCE64E-B699-4EB7-92BF-6EAEB2E9D5D1}" srcOrd="0" destOrd="0" presId="urn:microsoft.com/office/officeart/2005/8/layout/orgChart1"/>
    <dgm:cxn modelId="{DA5CD7DB-A787-4DC8-A9A8-692F918683A0}" type="presParOf" srcId="{33DCE64E-B699-4EB7-92BF-6EAEB2E9D5D1}" destId="{B4104693-879C-4939-8070-19405CBD9CF3}" srcOrd="0" destOrd="0" presId="urn:microsoft.com/office/officeart/2005/8/layout/orgChart1"/>
    <dgm:cxn modelId="{4BB97CFD-3ECF-4AA9-A1E3-966ABFB0F6DD}" type="presParOf" srcId="{33DCE64E-B699-4EB7-92BF-6EAEB2E9D5D1}" destId="{BDD8A25C-CA82-4ECF-A1BA-1B243F1FFF93}" srcOrd="1" destOrd="0" presId="urn:microsoft.com/office/officeart/2005/8/layout/orgChart1"/>
    <dgm:cxn modelId="{ACAD6AD8-B234-4373-B51F-B1258608186F}" type="presParOf" srcId="{7A0AAD93-E507-4777-BF28-0335B5E027D2}" destId="{72C73F0A-D9CC-499A-9E4E-CA2CC9768166}" srcOrd="1" destOrd="0" presId="urn:microsoft.com/office/officeart/2005/8/layout/orgChart1"/>
    <dgm:cxn modelId="{C4374C39-3C3E-437D-9612-F8C860809F84}" type="presParOf" srcId="{7A0AAD93-E507-4777-BF28-0335B5E027D2}" destId="{020E881C-55A3-40D8-BDA5-2CB3EB1856AF}" srcOrd="2" destOrd="0" presId="urn:microsoft.com/office/officeart/2005/8/layout/orgChart1"/>
    <dgm:cxn modelId="{FD0E5E2E-0552-4AE5-8D92-4C224D598DE7}" type="presParOf" srcId="{83CD7CA8-6EC3-4A24-8086-BA67528C28B7}" destId="{5A84B170-AB88-48F4-BAB5-859BDEA36E22}" srcOrd="2" destOrd="0" presId="urn:microsoft.com/office/officeart/2005/8/layout/orgChart1"/>
    <dgm:cxn modelId="{E230E65B-26BA-4048-8B22-B60AB356E227}" type="presParOf" srcId="{83CD7CA8-6EC3-4A24-8086-BA67528C28B7}" destId="{74B94371-0E1E-41DB-B1B1-90899269EEA6}" srcOrd="3" destOrd="0" presId="urn:microsoft.com/office/officeart/2005/8/layout/orgChart1"/>
    <dgm:cxn modelId="{0A1EF24F-66F8-40BD-A625-78493180DEA3}" type="presParOf" srcId="{74B94371-0E1E-41DB-B1B1-90899269EEA6}" destId="{1BDA3C3C-B3A4-468D-9B1F-72353183D9B2}" srcOrd="0" destOrd="0" presId="urn:microsoft.com/office/officeart/2005/8/layout/orgChart1"/>
    <dgm:cxn modelId="{5BEB6F2F-49DD-412D-BBEC-AAA8091AB3E0}" type="presParOf" srcId="{1BDA3C3C-B3A4-468D-9B1F-72353183D9B2}" destId="{F01828DD-55C6-429D-9B08-D0871CC3CD48}" srcOrd="0" destOrd="0" presId="urn:microsoft.com/office/officeart/2005/8/layout/orgChart1"/>
    <dgm:cxn modelId="{A6AA695F-2AA0-4956-AE1A-3F42A025E249}" type="presParOf" srcId="{1BDA3C3C-B3A4-468D-9B1F-72353183D9B2}" destId="{7C7E8217-88B9-4192-9204-BAE904E9F638}" srcOrd="1" destOrd="0" presId="urn:microsoft.com/office/officeart/2005/8/layout/orgChart1"/>
    <dgm:cxn modelId="{DE5DA28C-73AC-4697-BFC1-6740D3E9E647}" type="presParOf" srcId="{74B94371-0E1E-41DB-B1B1-90899269EEA6}" destId="{C5AA9210-5A34-44C3-9306-E16B6FFAB7E6}" srcOrd="1" destOrd="0" presId="urn:microsoft.com/office/officeart/2005/8/layout/orgChart1"/>
    <dgm:cxn modelId="{00A9485E-D38F-41DA-9A0E-BC4222803BCD}" type="presParOf" srcId="{74B94371-0E1E-41DB-B1B1-90899269EEA6}" destId="{E460FD5D-C443-46FC-81BB-56D06FA6DB2E}" srcOrd="2" destOrd="0" presId="urn:microsoft.com/office/officeart/2005/8/layout/orgChart1"/>
    <dgm:cxn modelId="{0E20B6B3-2078-4ED8-A90A-A641157BB2DB}" type="presParOf" srcId="{83CD7CA8-6EC3-4A24-8086-BA67528C28B7}" destId="{A41958F2-4BB5-45FD-8B7B-C5A247CDD762}" srcOrd="4" destOrd="0" presId="urn:microsoft.com/office/officeart/2005/8/layout/orgChart1"/>
    <dgm:cxn modelId="{6BCBA00D-F517-44B6-8700-DBFD9EFF45FD}" type="presParOf" srcId="{83CD7CA8-6EC3-4A24-8086-BA67528C28B7}" destId="{40C82249-0E9B-4B7F-AA38-DB4A3EC3ADED}" srcOrd="5" destOrd="0" presId="urn:microsoft.com/office/officeart/2005/8/layout/orgChart1"/>
    <dgm:cxn modelId="{D62817AF-163E-4010-B8BE-FDB1CC68341B}" type="presParOf" srcId="{40C82249-0E9B-4B7F-AA38-DB4A3EC3ADED}" destId="{52C42C71-3E98-4BEC-B3BF-916844709E7B}" srcOrd="0" destOrd="0" presId="urn:microsoft.com/office/officeart/2005/8/layout/orgChart1"/>
    <dgm:cxn modelId="{4242A73F-CEEF-4367-8F02-FE8D48356A15}" type="presParOf" srcId="{52C42C71-3E98-4BEC-B3BF-916844709E7B}" destId="{448E44A2-5A7E-4284-9D9E-A551419BBB65}" srcOrd="0" destOrd="0" presId="urn:microsoft.com/office/officeart/2005/8/layout/orgChart1"/>
    <dgm:cxn modelId="{62326AF6-3ECA-40C8-BAF1-910AFCDCF18C}" type="presParOf" srcId="{52C42C71-3E98-4BEC-B3BF-916844709E7B}" destId="{FD155BF5-BB63-46AB-9659-C6E0FA3B92DB}" srcOrd="1" destOrd="0" presId="urn:microsoft.com/office/officeart/2005/8/layout/orgChart1"/>
    <dgm:cxn modelId="{E3462F55-056D-4C6C-86FF-0465FE047641}" type="presParOf" srcId="{40C82249-0E9B-4B7F-AA38-DB4A3EC3ADED}" destId="{AAFEC2D2-AED3-4FC1-864C-999554A8C9F3}" srcOrd="1" destOrd="0" presId="urn:microsoft.com/office/officeart/2005/8/layout/orgChart1"/>
    <dgm:cxn modelId="{7EF9B00C-D27A-4D21-B153-73D10087228F}" type="presParOf" srcId="{40C82249-0E9B-4B7F-AA38-DB4A3EC3ADED}" destId="{87518FD0-D9A4-49B8-B3B9-F8907FAB2897}" srcOrd="2" destOrd="0" presId="urn:microsoft.com/office/officeart/2005/8/layout/orgChart1"/>
    <dgm:cxn modelId="{78106875-DBD0-4165-B269-793CBB7CD85E}" type="presParOf" srcId="{AED7F651-1C63-4E92-83A0-C46ECF369A08}" destId="{1D3F423D-DA1B-4667-9DEF-A5643D6321C2}" srcOrd="2" destOrd="0" presId="urn:microsoft.com/office/officeart/2005/8/layout/orgChart1"/>
    <dgm:cxn modelId="{FBA077B6-712C-4D97-B355-C59F2A09CB92}" type="presParOf" srcId="{40C66071-BB35-4F6E-BE9E-E546B5045B16}" destId="{C5BC9825-D804-40BC-8BBF-42015E44C92D}" srcOrd="2" destOrd="0" presId="urn:microsoft.com/office/officeart/2005/8/layout/orgChart1"/>
    <dgm:cxn modelId="{AC9191A4-3F9E-4D00-9E6E-6C41AA9EE6A0}" type="presParOf" srcId="{40C66071-BB35-4F6E-BE9E-E546B5045B16}" destId="{5A7D43E0-F2DC-458A-BBF1-20EA60B163BF}" srcOrd="3" destOrd="0" presId="urn:microsoft.com/office/officeart/2005/8/layout/orgChart1"/>
    <dgm:cxn modelId="{B6390412-8978-46F8-9D6D-DE6EB4155FC6}" type="presParOf" srcId="{5A7D43E0-F2DC-458A-BBF1-20EA60B163BF}" destId="{C4D21BE2-584C-495C-9062-664CDA96E94C}" srcOrd="0" destOrd="0" presId="urn:microsoft.com/office/officeart/2005/8/layout/orgChart1"/>
    <dgm:cxn modelId="{EF132FC4-5CA4-4C79-81A7-4F8E887EA87A}" type="presParOf" srcId="{C4D21BE2-584C-495C-9062-664CDA96E94C}" destId="{ABCD32DC-0D85-4D6F-9F7C-65CD63AA016E}" srcOrd="0" destOrd="0" presId="urn:microsoft.com/office/officeart/2005/8/layout/orgChart1"/>
    <dgm:cxn modelId="{1D6B4D8D-56F5-4756-BB04-B0C894863E36}" type="presParOf" srcId="{C4D21BE2-584C-495C-9062-664CDA96E94C}" destId="{1AEB6071-9F04-481A-9CF2-45AA88338065}" srcOrd="1" destOrd="0" presId="urn:microsoft.com/office/officeart/2005/8/layout/orgChart1"/>
    <dgm:cxn modelId="{895EEDAE-E57A-42E1-ADCE-3725C078F8A0}" type="presParOf" srcId="{5A7D43E0-F2DC-458A-BBF1-20EA60B163BF}" destId="{4361C2FB-0D63-4089-A63F-6532BAD638F6}" srcOrd="1" destOrd="0" presId="urn:microsoft.com/office/officeart/2005/8/layout/orgChart1"/>
    <dgm:cxn modelId="{7B5F2027-88D0-43E4-A753-732E7006D4B2}" type="presParOf" srcId="{4361C2FB-0D63-4089-A63F-6532BAD638F6}" destId="{0CA8B056-B91A-469A-B83D-77D8551BCA04}" srcOrd="0" destOrd="0" presId="urn:microsoft.com/office/officeart/2005/8/layout/orgChart1"/>
    <dgm:cxn modelId="{27D0426F-5B4F-4E80-8A0F-44541E0C184A}" type="presParOf" srcId="{4361C2FB-0D63-4089-A63F-6532BAD638F6}" destId="{3AB75090-5055-44CF-B2C0-237CEA3A0357}" srcOrd="1" destOrd="0" presId="urn:microsoft.com/office/officeart/2005/8/layout/orgChart1"/>
    <dgm:cxn modelId="{C5CBCB7C-8A34-4C0D-A298-C42BFD9D6055}" type="presParOf" srcId="{3AB75090-5055-44CF-B2C0-237CEA3A0357}" destId="{88DECA7D-D6E6-48C8-9BC5-7B18B5531BE7}" srcOrd="0" destOrd="0" presId="urn:microsoft.com/office/officeart/2005/8/layout/orgChart1"/>
    <dgm:cxn modelId="{945C728A-564E-4BF9-8F7B-C239F8D3C70B}" type="presParOf" srcId="{88DECA7D-D6E6-48C8-9BC5-7B18B5531BE7}" destId="{9FD86960-D6CF-4D08-AAD1-2864E399DDEF}" srcOrd="0" destOrd="0" presId="urn:microsoft.com/office/officeart/2005/8/layout/orgChart1"/>
    <dgm:cxn modelId="{DD4DD68B-7AEE-4BED-971C-1457924874F4}" type="presParOf" srcId="{88DECA7D-D6E6-48C8-9BC5-7B18B5531BE7}" destId="{BBA939DD-F0B1-4502-94CA-271754499C44}" srcOrd="1" destOrd="0" presId="urn:microsoft.com/office/officeart/2005/8/layout/orgChart1"/>
    <dgm:cxn modelId="{B6B3CB8B-986F-4F96-B5F1-AA3F2F83B600}" type="presParOf" srcId="{3AB75090-5055-44CF-B2C0-237CEA3A0357}" destId="{16463A40-44A1-4B7F-ACF8-DE7DE58B84A7}" srcOrd="1" destOrd="0" presId="urn:microsoft.com/office/officeart/2005/8/layout/orgChart1"/>
    <dgm:cxn modelId="{6A7D3D5A-6150-4230-92EA-891B45A895C7}" type="presParOf" srcId="{3AB75090-5055-44CF-B2C0-237CEA3A0357}" destId="{0056E351-7A0E-4412-A4E1-CDF5917BEB12}" srcOrd="2" destOrd="0" presId="urn:microsoft.com/office/officeart/2005/8/layout/orgChart1"/>
    <dgm:cxn modelId="{FE80C0AA-93F6-41D4-B459-85BB0D3A1517}" type="presParOf" srcId="{5A7D43E0-F2DC-458A-BBF1-20EA60B163BF}" destId="{3C0153E1-215B-4CEE-9B5C-61DD1357A7C6}" srcOrd="2" destOrd="0" presId="urn:microsoft.com/office/officeart/2005/8/layout/orgChart1"/>
    <dgm:cxn modelId="{10A12538-F32D-4D00-A227-D879C82E786B}" type="presParOf" srcId="{4D54499D-7699-4F95-8577-D1EE66605FA1}" destId="{6CE268B7-369B-4075-A997-A103DCD510C0}" srcOrd="2" destOrd="0" presId="urn:microsoft.com/office/officeart/2005/8/layout/orgChart1"/>
    <dgm:cxn modelId="{B9A124CB-BC1C-4B9A-A804-71F746841ED1}" type="presParOf" srcId="{1566295C-9534-4D8E-9E5C-2F3E6C45575A}" destId="{CD88463A-C661-48AE-AE29-1B7EBE510970}" srcOrd="4" destOrd="0" presId="urn:microsoft.com/office/officeart/2005/8/layout/orgChart1"/>
    <dgm:cxn modelId="{37848A1C-DFFB-482B-99C5-EE5E20386604}" type="presParOf" srcId="{1566295C-9534-4D8E-9E5C-2F3E6C45575A}" destId="{57810919-80D5-472A-9D33-6EB7C240BF29}" srcOrd="5" destOrd="0" presId="urn:microsoft.com/office/officeart/2005/8/layout/orgChart1"/>
    <dgm:cxn modelId="{7A2C1E1A-B099-4787-B00C-17683B54E6B9}" type="presParOf" srcId="{57810919-80D5-472A-9D33-6EB7C240BF29}" destId="{14E653E6-BB1D-4E53-B88E-98D97E8F1A3E}" srcOrd="0" destOrd="0" presId="urn:microsoft.com/office/officeart/2005/8/layout/orgChart1"/>
    <dgm:cxn modelId="{54CBA6C8-90F8-450A-8E45-229577B07350}" type="presParOf" srcId="{14E653E6-BB1D-4E53-B88E-98D97E8F1A3E}" destId="{19251E78-4788-45A1-AEB4-BE7FF77831F6}" srcOrd="0" destOrd="0" presId="urn:microsoft.com/office/officeart/2005/8/layout/orgChart1"/>
    <dgm:cxn modelId="{416D36BA-694C-4672-B769-B0268DAF18A8}" type="presParOf" srcId="{14E653E6-BB1D-4E53-B88E-98D97E8F1A3E}" destId="{7BD7C9AF-5051-48A7-909E-BCBA2E3FABD2}" srcOrd="1" destOrd="0" presId="urn:microsoft.com/office/officeart/2005/8/layout/orgChart1"/>
    <dgm:cxn modelId="{F1495558-4144-42A7-8149-F665F5712417}" type="presParOf" srcId="{57810919-80D5-472A-9D33-6EB7C240BF29}" destId="{7AFCD054-BBC5-4605-AD41-B20D552317C3}" srcOrd="1" destOrd="0" presId="urn:microsoft.com/office/officeart/2005/8/layout/orgChart1"/>
    <dgm:cxn modelId="{B850FF4E-1E64-4E86-BC9B-35EB9A741739}" type="presParOf" srcId="{7AFCD054-BBC5-4605-AD41-B20D552317C3}" destId="{50B6209F-F988-484C-812E-7CF3BE0FEBC9}" srcOrd="0" destOrd="0" presId="urn:microsoft.com/office/officeart/2005/8/layout/orgChart1"/>
    <dgm:cxn modelId="{48FBCFC6-3013-45C3-81CD-C3FBEC8DF244}" type="presParOf" srcId="{7AFCD054-BBC5-4605-AD41-B20D552317C3}" destId="{BFA21C9D-44BF-48B1-90B3-163310BEFDE7}" srcOrd="1" destOrd="0" presId="urn:microsoft.com/office/officeart/2005/8/layout/orgChart1"/>
    <dgm:cxn modelId="{BEFF31A2-66E7-4411-B50F-B5BA35E8592D}" type="presParOf" srcId="{BFA21C9D-44BF-48B1-90B3-163310BEFDE7}" destId="{3D0841AD-165D-4E69-9011-940D3B76A48A}" srcOrd="0" destOrd="0" presId="urn:microsoft.com/office/officeart/2005/8/layout/orgChart1"/>
    <dgm:cxn modelId="{CFA7C04E-2884-417D-B39E-9F0860C38D30}" type="presParOf" srcId="{3D0841AD-165D-4E69-9011-940D3B76A48A}" destId="{DB5587F7-6D25-47C2-B5E6-26CB6FD95786}" srcOrd="0" destOrd="0" presId="urn:microsoft.com/office/officeart/2005/8/layout/orgChart1"/>
    <dgm:cxn modelId="{F4D344F8-9A8E-4A60-86AD-4744580CFF74}" type="presParOf" srcId="{3D0841AD-165D-4E69-9011-940D3B76A48A}" destId="{48DED152-2FE4-45EA-8CC1-08BD85731537}" srcOrd="1" destOrd="0" presId="urn:microsoft.com/office/officeart/2005/8/layout/orgChart1"/>
    <dgm:cxn modelId="{86663429-EB1F-457B-93FE-1FD9472498B2}" type="presParOf" srcId="{BFA21C9D-44BF-48B1-90B3-163310BEFDE7}" destId="{9F5FC1F9-E91A-4217-BF95-8477CC6DCC88}" srcOrd="1" destOrd="0" presId="urn:microsoft.com/office/officeart/2005/8/layout/orgChart1"/>
    <dgm:cxn modelId="{4D025DFD-29A4-4A51-985E-CF740D5AE8AB}" type="presParOf" srcId="{BFA21C9D-44BF-48B1-90B3-163310BEFDE7}" destId="{00D037B5-1DEA-4DCC-8512-CA76D3760581}" srcOrd="2" destOrd="0" presId="urn:microsoft.com/office/officeart/2005/8/layout/orgChart1"/>
    <dgm:cxn modelId="{D40DE5F2-8FAB-4399-9E37-5609A8CF0844}" type="presParOf" srcId="{57810919-80D5-472A-9D33-6EB7C240BF29}" destId="{E35F90B0-0420-4FA9-A6E3-DF71BD8B19CD}" srcOrd="2" destOrd="0" presId="urn:microsoft.com/office/officeart/2005/8/layout/orgChart1"/>
    <dgm:cxn modelId="{178731C6-2D7F-4ADB-A9A9-A4EE56C37DE5}" type="presParOf" srcId="{D7DB31AF-A916-4B87-9AD9-B8311AD81B1A}" destId="{613F5C08-5031-4A50-9467-805E0C07B301}" srcOrd="2" destOrd="0" presId="urn:microsoft.com/office/officeart/2005/8/layout/orgChart1"/>
    <dgm:cxn modelId="{F6351A12-3492-4EE8-9BC8-340CE79A99C3}" type="presParOf" srcId="{613F5C08-5031-4A50-9467-805E0C07B301}" destId="{51488484-E96C-485F-983C-2B44430ED5E1}" srcOrd="0" destOrd="0" presId="urn:microsoft.com/office/officeart/2005/8/layout/orgChart1"/>
    <dgm:cxn modelId="{2B062619-DE09-4EE0-BB71-ACA66B405A7A}" type="presParOf" srcId="{613F5C08-5031-4A50-9467-805E0C07B301}" destId="{E5CC0B10-BF05-48C5-9E6B-4E8E7A3D66AD}" srcOrd="1" destOrd="0" presId="urn:microsoft.com/office/officeart/2005/8/layout/orgChart1"/>
    <dgm:cxn modelId="{F6DCCBA6-CA3D-4EF0-B75F-7DD4B1191864}" type="presParOf" srcId="{E5CC0B10-BF05-48C5-9E6B-4E8E7A3D66AD}" destId="{4B3CB8BC-EB7B-4630-B1F7-C2E50EE42886}" srcOrd="0" destOrd="0" presId="urn:microsoft.com/office/officeart/2005/8/layout/orgChart1"/>
    <dgm:cxn modelId="{096C5712-DB96-4CB0-BBB4-DA0FC63F3C9D}" type="presParOf" srcId="{4B3CB8BC-EB7B-4630-B1F7-C2E50EE42886}" destId="{4537BFDC-A450-42FD-B015-78D18E965839}" srcOrd="0" destOrd="0" presId="urn:microsoft.com/office/officeart/2005/8/layout/orgChart1"/>
    <dgm:cxn modelId="{6A473956-1A50-442E-BFC6-A42A06ECAFCD}" type="presParOf" srcId="{4B3CB8BC-EB7B-4630-B1F7-C2E50EE42886}" destId="{BCCD13AC-17BD-425E-81C1-AAE521805BD5}" srcOrd="1" destOrd="0" presId="urn:microsoft.com/office/officeart/2005/8/layout/orgChart1"/>
    <dgm:cxn modelId="{88F6FE77-53D2-4F50-AF30-A29A040634B3}" type="presParOf" srcId="{E5CC0B10-BF05-48C5-9E6B-4E8E7A3D66AD}" destId="{709EF4B0-E449-4BE7-B508-730E1F6B4F0F}" srcOrd="1" destOrd="0" presId="urn:microsoft.com/office/officeart/2005/8/layout/orgChart1"/>
    <dgm:cxn modelId="{A5075CFB-08F4-4A41-88A7-24BE1C9B997A}" type="presParOf" srcId="{E5CC0B10-BF05-48C5-9E6B-4E8E7A3D66AD}" destId="{18CD75FD-05B6-4A9B-AA5A-F665674DFA29}" srcOrd="2" destOrd="0" presId="urn:microsoft.com/office/officeart/2005/8/layout/orgChart1"/>
    <dgm:cxn modelId="{A53B1ADB-D7C4-4C04-9CBA-765D16804E38}" type="presParOf" srcId="{B3A31CDC-684C-4AE7-BE71-8173E1E0B33D}" destId="{5F137416-D18C-4F0C-AFCA-FEB922D410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488484-E96C-485F-983C-2B44430ED5E1}">
      <dsp:nvSpPr>
        <dsp:cNvPr id="0" name=""/>
        <dsp:cNvSpPr/>
      </dsp:nvSpPr>
      <dsp:spPr>
        <a:xfrm>
          <a:off x="5379835" y="914270"/>
          <a:ext cx="91440" cy="299123"/>
        </a:xfrm>
        <a:custGeom>
          <a:avLst/>
          <a:gdLst/>
          <a:ahLst/>
          <a:cxnLst/>
          <a:rect l="0" t="0" r="0" b="0"/>
          <a:pathLst>
            <a:path>
              <a:moveTo>
                <a:pt x="113998" y="0"/>
              </a:moveTo>
              <a:lnTo>
                <a:pt x="113998" y="299123"/>
              </a:lnTo>
              <a:lnTo>
                <a:pt x="4572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6209F-F988-484C-812E-7CF3BE0FEBC9}">
      <dsp:nvSpPr>
        <dsp:cNvPr id="0" name=""/>
        <dsp:cNvSpPr/>
      </dsp:nvSpPr>
      <dsp:spPr>
        <a:xfrm>
          <a:off x="7316210" y="1837651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8463A-C661-48AE-AE29-1B7EBE510970}">
      <dsp:nvSpPr>
        <dsp:cNvPr id="0" name=""/>
        <dsp:cNvSpPr/>
      </dsp:nvSpPr>
      <dsp:spPr>
        <a:xfrm>
          <a:off x="5493833" y="914270"/>
          <a:ext cx="2082485" cy="59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9968"/>
              </a:lnTo>
              <a:lnTo>
                <a:pt x="2082485" y="529968"/>
              </a:lnTo>
              <a:lnTo>
                <a:pt x="2082485" y="598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8B056-B91A-469A-B83D-77D8551BCA04}">
      <dsp:nvSpPr>
        <dsp:cNvPr id="0" name=""/>
        <dsp:cNvSpPr/>
      </dsp:nvSpPr>
      <dsp:spPr>
        <a:xfrm>
          <a:off x="6691953" y="2299342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C9825-D804-40BC-8BBF-42015E44C92D}">
      <dsp:nvSpPr>
        <dsp:cNvPr id="0" name=""/>
        <dsp:cNvSpPr/>
      </dsp:nvSpPr>
      <dsp:spPr>
        <a:xfrm>
          <a:off x="6558647" y="1837651"/>
          <a:ext cx="393412" cy="136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78"/>
              </a:lnTo>
              <a:lnTo>
                <a:pt x="393412" y="68278"/>
              </a:lnTo>
              <a:lnTo>
                <a:pt x="393412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958F2-4BB5-45FD-8B7B-C5A247CDD762}">
      <dsp:nvSpPr>
        <dsp:cNvPr id="0" name=""/>
        <dsp:cNvSpPr/>
      </dsp:nvSpPr>
      <dsp:spPr>
        <a:xfrm>
          <a:off x="5905128" y="2299342"/>
          <a:ext cx="97540" cy="122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2504"/>
              </a:lnTo>
              <a:lnTo>
                <a:pt x="97540" y="12225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4B170-AB88-48F4-BAB5-859BDEA36E22}">
      <dsp:nvSpPr>
        <dsp:cNvPr id="0" name=""/>
        <dsp:cNvSpPr/>
      </dsp:nvSpPr>
      <dsp:spPr>
        <a:xfrm>
          <a:off x="5905128" y="2299342"/>
          <a:ext cx="97540" cy="760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814"/>
              </a:lnTo>
              <a:lnTo>
                <a:pt x="97540" y="7608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AB099-FCAA-466A-A94E-8BE274F5C1D7}">
      <dsp:nvSpPr>
        <dsp:cNvPr id="0" name=""/>
        <dsp:cNvSpPr/>
      </dsp:nvSpPr>
      <dsp:spPr>
        <a:xfrm>
          <a:off x="5905128" y="2299342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A5A44-6F63-4D51-A702-DA68C932BEF2}">
      <dsp:nvSpPr>
        <dsp:cNvPr id="0" name=""/>
        <dsp:cNvSpPr/>
      </dsp:nvSpPr>
      <dsp:spPr>
        <a:xfrm>
          <a:off x="6165235" y="1837651"/>
          <a:ext cx="393412" cy="136556"/>
        </a:xfrm>
        <a:custGeom>
          <a:avLst/>
          <a:gdLst/>
          <a:ahLst/>
          <a:cxnLst/>
          <a:rect l="0" t="0" r="0" b="0"/>
          <a:pathLst>
            <a:path>
              <a:moveTo>
                <a:pt x="393412" y="0"/>
              </a:moveTo>
              <a:lnTo>
                <a:pt x="393412" y="68278"/>
              </a:lnTo>
              <a:lnTo>
                <a:pt x="0" y="68278"/>
              </a:lnTo>
              <a:lnTo>
                <a:pt x="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66027-2D40-499C-A8BD-72E9DFAFD0AB}">
      <dsp:nvSpPr>
        <dsp:cNvPr id="0" name=""/>
        <dsp:cNvSpPr/>
      </dsp:nvSpPr>
      <dsp:spPr>
        <a:xfrm>
          <a:off x="5493833" y="914270"/>
          <a:ext cx="1064814" cy="59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9968"/>
              </a:lnTo>
              <a:lnTo>
                <a:pt x="1064814" y="529968"/>
              </a:lnTo>
              <a:lnTo>
                <a:pt x="1064814" y="598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1435B-B8FC-409C-9E06-ECBC11555DF2}">
      <dsp:nvSpPr>
        <dsp:cNvPr id="0" name=""/>
        <dsp:cNvSpPr/>
      </dsp:nvSpPr>
      <dsp:spPr>
        <a:xfrm>
          <a:off x="5118303" y="2761033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58329-C1C9-4FF4-9AA8-FB386F2C579B}">
      <dsp:nvSpPr>
        <dsp:cNvPr id="0" name=""/>
        <dsp:cNvSpPr/>
      </dsp:nvSpPr>
      <dsp:spPr>
        <a:xfrm>
          <a:off x="4591585" y="2299342"/>
          <a:ext cx="786824" cy="136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78"/>
              </a:lnTo>
              <a:lnTo>
                <a:pt x="786824" y="68278"/>
              </a:lnTo>
              <a:lnTo>
                <a:pt x="786824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7773A-FD06-4FF2-92D6-40641E76ED38}">
      <dsp:nvSpPr>
        <dsp:cNvPr id="0" name=""/>
        <dsp:cNvSpPr/>
      </dsp:nvSpPr>
      <dsp:spPr>
        <a:xfrm>
          <a:off x="4545865" y="2299342"/>
          <a:ext cx="91440" cy="1365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6990FB-2018-4C26-A867-4CAED1A27CC5}">
      <dsp:nvSpPr>
        <dsp:cNvPr id="0" name=""/>
        <dsp:cNvSpPr/>
      </dsp:nvSpPr>
      <dsp:spPr>
        <a:xfrm>
          <a:off x="3804760" y="2299342"/>
          <a:ext cx="786824" cy="136556"/>
        </a:xfrm>
        <a:custGeom>
          <a:avLst/>
          <a:gdLst/>
          <a:ahLst/>
          <a:cxnLst/>
          <a:rect l="0" t="0" r="0" b="0"/>
          <a:pathLst>
            <a:path>
              <a:moveTo>
                <a:pt x="786824" y="0"/>
              </a:moveTo>
              <a:lnTo>
                <a:pt x="786824" y="68278"/>
              </a:lnTo>
              <a:lnTo>
                <a:pt x="0" y="68278"/>
              </a:lnTo>
              <a:lnTo>
                <a:pt x="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193CD-C6CE-4729-9375-19AEDEA56A9B}">
      <dsp:nvSpPr>
        <dsp:cNvPr id="0" name=""/>
        <dsp:cNvSpPr/>
      </dsp:nvSpPr>
      <dsp:spPr>
        <a:xfrm>
          <a:off x="3411348" y="1837651"/>
          <a:ext cx="855103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855103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9BBD1C-5527-4E9E-BBFC-7966EBC180C3}">
      <dsp:nvSpPr>
        <dsp:cNvPr id="0" name=""/>
        <dsp:cNvSpPr/>
      </dsp:nvSpPr>
      <dsp:spPr>
        <a:xfrm>
          <a:off x="2595261" y="3222723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B61D8-42A3-4518-845C-B6A76C2DB9AF}">
      <dsp:nvSpPr>
        <dsp:cNvPr id="0" name=""/>
        <dsp:cNvSpPr/>
      </dsp:nvSpPr>
      <dsp:spPr>
        <a:xfrm>
          <a:off x="2809648" y="2761033"/>
          <a:ext cx="91440" cy="1365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F59553-20D1-493A-865F-6732E819B567}">
      <dsp:nvSpPr>
        <dsp:cNvPr id="0" name=""/>
        <dsp:cNvSpPr/>
      </dsp:nvSpPr>
      <dsp:spPr>
        <a:xfrm>
          <a:off x="1587429" y="2299342"/>
          <a:ext cx="1267939" cy="136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78"/>
              </a:lnTo>
              <a:lnTo>
                <a:pt x="1267939" y="68278"/>
              </a:lnTo>
              <a:lnTo>
                <a:pt x="1267939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61654-AF16-40C5-A595-F5A29658AAB0}">
      <dsp:nvSpPr>
        <dsp:cNvPr id="0" name=""/>
        <dsp:cNvSpPr/>
      </dsp:nvSpPr>
      <dsp:spPr>
        <a:xfrm>
          <a:off x="1808436" y="3222723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D232F-42AB-4BD4-867A-D84CA0D3EF11}">
      <dsp:nvSpPr>
        <dsp:cNvPr id="0" name=""/>
        <dsp:cNvSpPr/>
      </dsp:nvSpPr>
      <dsp:spPr>
        <a:xfrm>
          <a:off x="2022823" y="2761033"/>
          <a:ext cx="91440" cy="1365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A42BC-F995-4B72-805B-6AEBF78DAEC0}">
      <dsp:nvSpPr>
        <dsp:cNvPr id="0" name=""/>
        <dsp:cNvSpPr/>
      </dsp:nvSpPr>
      <dsp:spPr>
        <a:xfrm>
          <a:off x="1587429" y="2299342"/>
          <a:ext cx="481114" cy="136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78"/>
              </a:lnTo>
              <a:lnTo>
                <a:pt x="481114" y="68278"/>
              </a:lnTo>
              <a:lnTo>
                <a:pt x="481114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84AD0-7900-48E4-B1F4-7DFEB0375C9E}">
      <dsp:nvSpPr>
        <dsp:cNvPr id="0" name=""/>
        <dsp:cNvSpPr/>
      </dsp:nvSpPr>
      <dsp:spPr>
        <a:xfrm>
          <a:off x="859044" y="2761033"/>
          <a:ext cx="97540" cy="29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123"/>
              </a:lnTo>
              <a:lnTo>
                <a:pt x="9754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72B0E-D314-4910-AA38-A930444A9F83}">
      <dsp:nvSpPr>
        <dsp:cNvPr id="0" name=""/>
        <dsp:cNvSpPr/>
      </dsp:nvSpPr>
      <dsp:spPr>
        <a:xfrm>
          <a:off x="1119151" y="2299342"/>
          <a:ext cx="468277" cy="136556"/>
        </a:xfrm>
        <a:custGeom>
          <a:avLst/>
          <a:gdLst/>
          <a:ahLst/>
          <a:cxnLst/>
          <a:rect l="0" t="0" r="0" b="0"/>
          <a:pathLst>
            <a:path>
              <a:moveTo>
                <a:pt x="468277" y="0"/>
              </a:moveTo>
              <a:lnTo>
                <a:pt x="468277" y="68278"/>
              </a:lnTo>
              <a:lnTo>
                <a:pt x="0" y="68278"/>
              </a:lnTo>
              <a:lnTo>
                <a:pt x="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4F2F4-3307-4995-9D63-EA4B2028048C}">
      <dsp:nvSpPr>
        <dsp:cNvPr id="0" name=""/>
        <dsp:cNvSpPr/>
      </dsp:nvSpPr>
      <dsp:spPr>
        <a:xfrm>
          <a:off x="332326" y="2299342"/>
          <a:ext cx="1255102" cy="136556"/>
        </a:xfrm>
        <a:custGeom>
          <a:avLst/>
          <a:gdLst/>
          <a:ahLst/>
          <a:cxnLst/>
          <a:rect l="0" t="0" r="0" b="0"/>
          <a:pathLst>
            <a:path>
              <a:moveTo>
                <a:pt x="1255102" y="0"/>
              </a:moveTo>
              <a:lnTo>
                <a:pt x="1255102" y="68278"/>
              </a:lnTo>
              <a:lnTo>
                <a:pt x="0" y="68278"/>
              </a:lnTo>
              <a:lnTo>
                <a:pt x="0" y="136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BF306-39C7-4DBD-ACD5-371C71881D84}">
      <dsp:nvSpPr>
        <dsp:cNvPr id="0" name=""/>
        <dsp:cNvSpPr/>
      </dsp:nvSpPr>
      <dsp:spPr>
        <a:xfrm>
          <a:off x="1912563" y="1837651"/>
          <a:ext cx="1498784" cy="299123"/>
        </a:xfrm>
        <a:custGeom>
          <a:avLst/>
          <a:gdLst/>
          <a:ahLst/>
          <a:cxnLst/>
          <a:rect l="0" t="0" r="0" b="0"/>
          <a:pathLst>
            <a:path>
              <a:moveTo>
                <a:pt x="1498784" y="0"/>
              </a:moveTo>
              <a:lnTo>
                <a:pt x="1498784" y="299123"/>
              </a:lnTo>
              <a:lnTo>
                <a:pt x="0" y="2991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D9C94-804F-4074-86AA-C3E76273AAE1}">
      <dsp:nvSpPr>
        <dsp:cNvPr id="0" name=""/>
        <dsp:cNvSpPr/>
      </dsp:nvSpPr>
      <dsp:spPr>
        <a:xfrm>
          <a:off x="3411348" y="914270"/>
          <a:ext cx="2082485" cy="598247"/>
        </a:xfrm>
        <a:custGeom>
          <a:avLst/>
          <a:gdLst/>
          <a:ahLst/>
          <a:cxnLst/>
          <a:rect l="0" t="0" r="0" b="0"/>
          <a:pathLst>
            <a:path>
              <a:moveTo>
                <a:pt x="2082485" y="0"/>
              </a:moveTo>
              <a:lnTo>
                <a:pt x="2082485" y="529968"/>
              </a:lnTo>
              <a:lnTo>
                <a:pt x="0" y="529968"/>
              </a:lnTo>
              <a:lnTo>
                <a:pt x="0" y="598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BF05F-A4FB-476E-BC05-D4E29A1A99C5}">
      <dsp:nvSpPr>
        <dsp:cNvPr id="0" name=""/>
        <dsp:cNvSpPr/>
      </dsp:nvSpPr>
      <dsp:spPr>
        <a:xfrm>
          <a:off x="5448113" y="452579"/>
          <a:ext cx="91440" cy="1365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30BC59-F4FF-4396-B8DD-471FD7290C9D}">
      <dsp:nvSpPr>
        <dsp:cNvPr id="0" name=""/>
        <dsp:cNvSpPr/>
      </dsp:nvSpPr>
      <dsp:spPr>
        <a:xfrm>
          <a:off x="5168698" y="127445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Board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5168698" y="127445"/>
        <a:ext cx="650268" cy="325134"/>
      </dsp:txXfrm>
    </dsp:sp>
    <dsp:sp modelId="{C2017631-DBE6-482F-9BD1-15F2F1A8DE83}">
      <dsp:nvSpPr>
        <dsp:cNvPr id="0" name=""/>
        <dsp:cNvSpPr/>
      </dsp:nvSpPr>
      <dsp:spPr>
        <a:xfrm>
          <a:off x="5168698" y="589136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Chief Executive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5168698" y="589136"/>
        <a:ext cx="650268" cy="325134"/>
      </dsp:txXfrm>
    </dsp:sp>
    <dsp:sp modelId="{4C114143-BD85-4691-ACC3-9AE77F94C3B4}">
      <dsp:nvSpPr>
        <dsp:cNvPr id="0" name=""/>
        <dsp:cNvSpPr/>
      </dsp:nvSpPr>
      <dsp:spPr>
        <a:xfrm>
          <a:off x="3086213" y="1512517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Operations Director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3086213" y="1512517"/>
        <a:ext cx="650268" cy="325134"/>
      </dsp:txXfrm>
    </dsp:sp>
    <dsp:sp modelId="{A8370D2E-6E80-4FB9-B47D-7DCEC5D5CEA3}">
      <dsp:nvSpPr>
        <dsp:cNvPr id="0" name=""/>
        <dsp:cNvSpPr/>
      </dsp:nvSpPr>
      <dsp:spPr>
        <a:xfrm>
          <a:off x="1262295" y="197420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Head of Tenant Services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1262295" y="1974208"/>
        <a:ext cx="650268" cy="325134"/>
      </dsp:txXfrm>
    </dsp:sp>
    <dsp:sp modelId="{0BA41561-7196-4B2D-8003-BB6C406F7FC4}">
      <dsp:nvSpPr>
        <dsp:cNvPr id="0" name=""/>
        <dsp:cNvSpPr/>
      </dsp:nvSpPr>
      <dsp:spPr>
        <a:xfrm>
          <a:off x="7192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Tenant Engagement Officer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7192" y="2435898"/>
        <a:ext cx="650268" cy="325134"/>
      </dsp:txXfrm>
    </dsp:sp>
    <dsp:sp modelId="{B1E1ECDA-B87B-4D54-A02F-20F012B03ED0}">
      <dsp:nvSpPr>
        <dsp:cNvPr id="0" name=""/>
        <dsp:cNvSpPr/>
      </dsp:nvSpPr>
      <dsp:spPr>
        <a:xfrm>
          <a:off x="794017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Customer Services Team Leader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794017" y="2435898"/>
        <a:ext cx="650268" cy="325134"/>
      </dsp:txXfrm>
    </dsp:sp>
    <dsp:sp modelId="{82E6D834-A5C5-46A3-AA32-BC3ACF74A7B9}">
      <dsp:nvSpPr>
        <dsp:cNvPr id="0" name=""/>
        <dsp:cNvSpPr/>
      </dsp:nvSpPr>
      <dsp:spPr>
        <a:xfrm>
          <a:off x="956584" y="2897589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Customer Services Assistants x3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956584" y="2897589"/>
        <a:ext cx="650268" cy="325134"/>
      </dsp:txXfrm>
    </dsp:sp>
    <dsp:sp modelId="{D40AEB08-A3F2-4C39-A591-94E52D31DFA9}">
      <dsp:nvSpPr>
        <dsp:cNvPr id="0" name=""/>
        <dsp:cNvSpPr/>
      </dsp:nvSpPr>
      <dsp:spPr>
        <a:xfrm>
          <a:off x="1743409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Senior Housing Officer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1743409" y="2435898"/>
        <a:ext cx="650268" cy="325134"/>
      </dsp:txXfrm>
    </dsp:sp>
    <dsp:sp modelId="{959940C3-CF4B-4EE4-8A9D-AA5875D1F6B9}">
      <dsp:nvSpPr>
        <dsp:cNvPr id="0" name=""/>
        <dsp:cNvSpPr/>
      </dsp:nvSpPr>
      <dsp:spPr>
        <a:xfrm>
          <a:off x="1743409" y="2897589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Housing Officers x4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1743409" y="2897589"/>
        <a:ext cx="650268" cy="325134"/>
      </dsp:txXfrm>
    </dsp:sp>
    <dsp:sp modelId="{16991411-800D-4EB7-B6B1-97A4D605D175}">
      <dsp:nvSpPr>
        <dsp:cNvPr id="0" name=""/>
        <dsp:cNvSpPr/>
      </dsp:nvSpPr>
      <dsp:spPr>
        <a:xfrm>
          <a:off x="1905976" y="3359280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Housing Assistant 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1905976" y="3359280"/>
        <a:ext cx="650268" cy="325134"/>
      </dsp:txXfrm>
    </dsp:sp>
    <dsp:sp modelId="{7CE06F60-76EA-4A2E-AD03-5987C8DCDA44}">
      <dsp:nvSpPr>
        <dsp:cNvPr id="0" name=""/>
        <dsp:cNvSpPr/>
      </dsp:nvSpPr>
      <dsp:spPr>
        <a:xfrm>
          <a:off x="2530234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Senior Housing Officer (Sheltered)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2530234" y="2435898"/>
        <a:ext cx="650268" cy="325134"/>
      </dsp:txXfrm>
    </dsp:sp>
    <dsp:sp modelId="{3B0730BB-6294-4DC2-9EBE-C0499F1D8621}">
      <dsp:nvSpPr>
        <dsp:cNvPr id="0" name=""/>
        <dsp:cNvSpPr/>
      </dsp:nvSpPr>
      <dsp:spPr>
        <a:xfrm>
          <a:off x="2530234" y="2897589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Scheme Managers x4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2530234" y="2897589"/>
        <a:ext cx="650268" cy="325134"/>
      </dsp:txXfrm>
    </dsp:sp>
    <dsp:sp modelId="{4D64909D-70C8-4E9D-B825-E29FCBEF2188}">
      <dsp:nvSpPr>
        <dsp:cNvPr id="0" name=""/>
        <dsp:cNvSpPr/>
      </dsp:nvSpPr>
      <dsp:spPr>
        <a:xfrm>
          <a:off x="2692801" y="3359280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Cleaner x1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2692801" y="3359280"/>
        <a:ext cx="650268" cy="325134"/>
      </dsp:txXfrm>
    </dsp:sp>
    <dsp:sp modelId="{FB10B096-63C2-4D93-A1F7-DD841E8A7532}">
      <dsp:nvSpPr>
        <dsp:cNvPr id="0" name=""/>
        <dsp:cNvSpPr/>
      </dsp:nvSpPr>
      <dsp:spPr>
        <a:xfrm>
          <a:off x="4266451" y="197420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Head of Property Services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4266451" y="1974208"/>
        <a:ext cx="650268" cy="325134"/>
      </dsp:txXfrm>
    </dsp:sp>
    <dsp:sp modelId="{5CF7F004-4AEF-45CD-9F07-73325049D23E}">
      <dsp:nvSpPr>
        <dsp:cNvPr id="0" name=""/>
        <dsp:cNvSpPr/>
      </dsp:nvSpPr>
      <dsp:spPr>
        <a:xfrm>
          <a:off x="3479626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Property Assistant 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3479626" y="2435898"/>
        <a:ext cx="650268" cy="325134"/>
      </dsp:txXfrm>
    </dsp:sp>
    <dsp:sp modelId="{5A26A8A2-C757-4B1C-8AAB-E7A11CD817AB}">
      <dsp:nvSpPr>
        <dsp:cNvPr id="0" name=""/>
        <dsp:cNvSpPr/>
      </dsp:nvSpPr>
      <dsp:spPr>
        <a:xfrm>
          <a:off x="4266451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Compliance Officer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4266451" y="2435898"/>
        <a:ext cx="650268" cy="325134"/>
      </dsp:txXfrm>
    </dsp:sp>
    <dsp:sp modelId="{640CF5E6-A066-469A-8DD9-D9781C1F1675}">
      <dsp:nvSpPr>
        <dsp:cNvPr id="0" name=""/>
        <dsp:cNvSpPr/>
      </dsp:nvSpPr>
      <dsp:spPr>
        <a:xfrm>
          <a:off x="5053276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Property Delivery Manager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5053276" y="2435898"/>
        <a:ext cx="650268" cy="325134"/>
      </dsp:txXfrm>
    </dsp:sp>
    <dsp:sp modelId="{5A5492A4-A210-47D8-A36B-F55E42B4113F}">
      <dsp:nvSpPr>
        <dsp:cNvPr id="0" name=""/>
        <dsp:cNvSpPr/>
      </dsp:nvSpPr>
      <dsp:spPr>
        <a:xfrm>
          <a:off x="5215843" y="2897589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Property Inspectors x2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5215843" y="2897589"/>
        <a:ext cx="650268" cy="325134"/>
      </dsp:txXfrm>
    </dsp:sp>
    <dsp:sp modelId="{4FF9AC8C-D6F8-4E8C-A2C6-89AD73EFB0D7}">
      <dsp:nvSpPr>
        <dsp:cNvPr id="0" name=""/>
        <dsp:cNvSpPr/>
      </dsp:nvSpPr>
      <dsp:spPr>
        <a:xfrm>
          <a:off x="6233513" y="1512517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Finance Director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233513" y="1512517"/>
        <a:ext cx="650268" cy="325134"/>
      </dsp:txXfrm>
    </dsp:sp>
    <dsp:sp modelId="{7D2FDB0F-324A-4147-AB74-D1455F7D9D73}">
      <dsp:nvSpPr>
        <dsp:cNvPr id="0" name=""/>
        <dsp:cNvSpPr/>
      </dsp:nvSpPr>
      <dsp:spPr>
        <a:xfrm>
          <a:off x="5840101" y="197420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Finance Manager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5840101" y="1974208"/>
        <a:ext cx="650268" cy="325134"/>
      </dsp:txXfrm>
    </dsp:sp>
    <dsp:sp modelId="{B4104693-879C-4939-8070-19405CBD9CF3}">
      <dsp:nvSpPr>
        <dsp:cNvPr id="0" name=""/>
        <dsp:cNvSpPr/>
      </dsp:nvSpPr>
      <dsp:spPr>
        <a:xfrm>
          <a:off x="6002668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Management Accountant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002668" y="2435898"/>
        <a:ext cx="650268" cy="325134"/>
      </dsp:txXfrm>
    </dsp:sp>
    <dsp:sp modelId="{F01828DD-55C6-429D-9B08-D0871CC3CD48}">
      <dsp:nvSpPr>
        <dsp:cNvPr id="0" name=""/>
        <dsp:cNvSpPr/>
      </dsp:nvSpPr>
      <dsp:spPr>
        <a:xfrm>
          <a:off x="6002668" y="2897589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Assistant Accountant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002668" y="2897589"/>
        <a:ext cx="650268" cy="325134"/>
      </dsp:txXfrm>
    </dsp:sp>
    <dsp:sp modelId="{448E44A2-5A7E-4284-9D9E-A551419BBB65}">
      <dsp:nvSpPr>
        <dsp:cNvPr id="0" name=""/>
        <dsp:cNvSpPr/>
      </dsp:nvSpPr>
      <dsp:spPr>
        <a:xfrm>
          <a:off x="6002668" y="3359280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Finance Assistant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002668" y="3359280"/>
        <a:ext cx="650268" cy="325134"/>
      </dsp:txXfrm>
    </dsp:sp>
    <dsp:sp modelId="{ABCD32DC-0D85-4D6F-9F7C-65CD63AA016E}">
      <dsp:nvSpPr>
        <dsp:cNvPr id="0" name=""/>
        <dsp:cNvSpPr/>
      </dsp:nvSpPr>
      <dsp:spPr>
        <a:xfrm>
          <a:off x="6626926" y="197420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IT Manager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626926" y="1974208"/>
        <a:ext cx="650268" cy="325134"/>
      </dsp:txXfrm>
    </dsp:sp>
    <dsp:sp modelId="{9FD86960-D6CF-4D08-AAD1-2864E399DDEF}">
      <dsp:nvSpPr>
        <dsp:cNvPr id="0" name=""/>
        <dsp:cNvSpPr/>
      </dsp:nvSpPr>
      <dsp:spPr>
        <a:xfrm>
          <a:off x="6789493" y="243589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IT Assistant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6789493" y="2435898"/>
        <a:ext cx="650268" cy="325134"/>
      </dsp:txXfrm>
    </dsp:sp>
    <dsp:sp modelId="{19251E78-4788-45A1-AEB4-BE7FF77831F6}">
      <dsp:nvSpPr>
        <dsp:cNvPr id="0" name=""/>
        <dsp:cNvSpPr/>
      </dsp:nvSpPr>
      <dsp:spPr>
        <a:xfrm>
          <a:off x="7251183" y="1512517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HR and People Advisor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7251183" y="1512517"/>
        <a:ext cx="650268" cy="325134"/>
      </dsp:txXfrm>
    </dsp:sp>
    <dsp:sp modelId="{DB5587F7-6D25-47C2-B5E6-26CB6FD95786}">
      <dsp:nvSpPr>
        <dsp:cNvPr id="0" name=""/>
        <dsp:cNvSpPr/>
      </dsp:nvSpPr>
      <dsp:spPr>
        <a:xfrm>
          <a:off x="7413751" y="1974208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HR Assistant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7413751" y="1974208"/>
        <a:ext cx="650268" cy="325134"/>
      </dsp:txXfrm>
    </dsp:sp>
    <dsp:sp modelId="{4537BFDC-A450-42FD-B015-78D18E965839}">
      <dsp:nvSpPr>
        <dsp:cNvPr id="0" name=""/>
        <dsp:cNvSpPr/>
      </dsp:nvSpPr>
      <dsp:spPr>
        <a:xfrm>
          <a:off x="4775286" y="1050826"/>
          <a:ext cx="650268" cy="3251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</a:rPr>
            <a:t>Executive Assistant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4775286" y="1050826"/>
        <a:ext cx="650268" cy="325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1D910-E41A-41F8-BE16-91F8630592ED}" type="datetimeFigureOut">
              <a:rPr lang="en-GB" smtClean="0"/>
              <a:t>19/11/2025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60664-4ACE-456F-966C-85BA6595607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04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99C1D4-9494-AC8D-F336-283327AB9CB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569942"/>
            <a:ext cx="7886700" cy="2355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  <a:lvl2pPr marL="342900" indent="0">
              <a:buFont typeface="Arial" panose="020B0604020202020204" pitchFamily="34" charset="0"/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Para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50FEF-C9BA-EA78-6DB5-ECEC69D26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578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7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E6BA1-A978-69EF-2D43-910672BC41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edit title slide header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F473C-28BE-5BCF-63E6-F1135B7A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AF4C5-67E2-1353-1290-41C02A90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/>
          <a:lstStyle/>
          <a:p>
            <a:fld id="{DACE2972-B116-D74C-A766-6C2181530A4D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7948F-EAF2-2EB3-99E0-C30C9F47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03CF0-90B3-690F-66D6-F4B6FD85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/>
          <a:lstStyle/>
          <a:p>
            <a:fld id="{CE6441CB-D456-0846-A452-1A9F1F11E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67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9941"/>
            <a:ext cx="7886700" cy="23329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CBE14BB-C4A0-BFE9-1B56-227D2198E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578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6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77376"/>
            <a:ext cx="3886200" cy="23106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77376"/>
            <a:ext cx="3886200" cy="23106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9AFA337-71A1-E36E-0E95-32CCB3F06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578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4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65673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0" y="2183607"/>
            <a:ext cx="3868340" cy="17416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8" y="1565673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8" y="2183607"/>
            <a:ext cx="3887391" cy="17416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264E2162-3489-C0BA-C868-8090FF8CC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578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5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6286CB4-6F57-A49C-3DC8-B30B599A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456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D53BCDC-C8CC-1DFE-3FE2-0434C26458D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56993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  <a:lvl2pPr marL="342900" indent="0">
              <a:buFont typeface="Arial" panose="020B0604020202020204" pitchFamily="34" charset="0"/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Para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3AEE4-B6E9-3F52-2362-CC6E4C5FE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7927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12DF6-E58A-5FF8-53E9-D0A80508C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3302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3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72604-3A36-BDCB-16D0-33D0272B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7926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3B54F-D937-01C2-E0DE-BFFCEF52C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63301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8C783-57D1-6DFC-5CE2-3F2B10D4B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563301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4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9A44-5EB9-14B1-96B3-95D85E60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67927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86FEE-1D9E-350C-4699-B7E854FEA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02444"/>
            <a:ext cx="3868737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70C09-4937-7297-5119-D12A9102F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221569"/>
            <a:ext cx="3868737" cy="21497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BB39A-ABBF-E65D-A7D7-0990261AA7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02444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9F0DA-AB90-87E4-80D9-474C14784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221569"/>
            <a:ext cx="3887788" cy="21497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7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6B6E1B5-15C7-4953-0575-97743670F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61173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/>
            </a:lvl1pPr>
          </a:lstStyle>
          <a:p>
            <a:r>
              <a:rPr lang="en-GB" dirty="0"/>
              <a:t>Click to edit title style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B42DB5E-8928-97AF-9F0D-BA7546E5ACE1}"/>
              </a:ext>
            </a:extLst>
          </p:cNvPr>
          <p:cNvSpPr txBox="1">
            <a:spLocks/>
          </p:cNvSpPr>
          <p:nvPr userDrawn="1"/>
        </p:nvSpPr>
        <p:spPr>
          <a:xfrm>
            <a:off x="628650" y="1761173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Click to edit title slide header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3DF28B7-1531-8E30-82C4-DDB0EA5CA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85439"/>
            <a:ext cx="7886700" cy="701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Sub heading if required</a:t>
            </a:r>
          </a:p>
        </p:txBody>
      </p:sp>
    </p:spTree>
    <p:extLst>
      <p:ext uri="{BB962C8B-B14F-4D97-AF65-F5344CB8AC3E}">
        <p14:creationId xmlns:p14="http://schemas.microsoft.com/office/powerpoint/2010/main" val="23445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1C2F01-6090-A079-5A43-3517549A003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5578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627FA6-3041-1F59-413E-9387A741CB2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28650" y="4467922"/>
            <a:ext cx="1019786" cy="477092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0B19B0C-6493-9E1F-06E5-A91F4D4E7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55866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9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D72A36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ACFD97-3544-BFDA-6C7C-68D784924E7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01A0CA-C454-C81E-1E2E-24E98BC1DBE8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28651" y="4467922"/>
            <a:ext cx="1019784" cy="4770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CA5687-1474-F7B1-FFC3-E101087C9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0491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7FAC9-9DA3-65A1-3AA9-AC2770E04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55866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8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D72A36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AFC76A4-075C-C7F6-12E2-97C6A210EEF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62466F-8BDA-A4FF-923D-60A2BF14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61173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title slide header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61AA6-D880-AB2F-02E4-F125AD925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885439"/>
            <a:ext cx="7886700" cy="701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Sub heading if required</a:t>
            </a: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FDEAD5E1-CA31-C5A4-1E10-F4EC7AB0DA1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471317" y="406181"/>
            <a:ext cx="1168554" cy="54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Lato" panose="020F050202020403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AA9D01-4AA8-D01A-517C-14ACD78A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05" y="318626"/>
            <a:ext cx="2467247" cy="171231"/>
          </a:xfrm>
        </p:spPr>
        <p:txBody>
          <a:bodyPr>
            <a:normAutofit fontScale="90000"/>
          </a:bodyPr>
          <a:lstStyle/>
          <a:p>
            <a:r>
              <a:rPr lang="en-US" sz="1050" dirty="0"/>
              <a:t>Organisational Staff Structure 2025/26</a:t>
            </a:r>
            <a:endParaRPr lang="en-GB" sz="1050" dirty="0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4381688-E8BE-4928-19CD-C49292484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461247"/>
              </p:ext>
            </p:extLst>
          </p:nvPr>
        </p:nvGraphicFramePr>
        <p:xfrm>
          <a:off x="223702" y="404241"/>
          <a:ext cx="8071212" cy="3811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2559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rawak walton housing">
      <a:dk1>
        <a:srgbClr val="000000"/>
      </a:dk1>
      <a:lt1>
        <a:srgbClr val="FFFFFF"/>
      </a:lt1>
      <a:dk2>
        <a:srgbClr val="CB142A"/>
      </a:dk2>
      <a:lt2>
        <a:srgbClr val="E7E6E6"/>
      </a:lt2>
      <a:accent1>
        <a:srgbClr val="C5C5C5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Arawak walton housing GREY">
      <a:dk1>
        <a:srgbClr val="000000"/>
      </a:dk1>
      <a:lt1>
        <a:srgbClr val="FFFFFF"/>
      </a:lt1>
      <a:dk2>
        <a:srgbClr val="CB142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79</Words>
  <Application>Microsoft Office PowerPoint</Application>
  <PresentationFormat>On-screen Show (16:9)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</vt:lpstr>
      <vt:lpstr>Office Theme</vt:lpstr>
      <vt:lpstr>Custom Design</vt:lpstr>
      <vt:lpstr>1_Custom Design</vt:lpstr>
      <vt:lpstr>Organisational Staff Structure 2025/26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Bailey</dc:creator>
  <cp:lastModifiedBy>Sabrina Shaikh</cp:lastModifiedBy>
  <cp:revision>39</cp:revision>
  <dcterms:created xsi:type="dcterms:W3CDTF">2023-05-11T20:30:39Z</dcterms:created>
  <dcterms:modified xsi:type="dcterms:W3CDTF">2025-11-19T14:18:19Z</dcterms:modified>
</cp:coreProperties>
</file>